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4.xml" ContentType="application/vnd.openxmlformats-officedocument.presentationml.notesSlide+xml"/>
  <Override PartName="/ppt/ink/ink23.xml" ContentType="application/inkml+xml"/>
  <Override PartName="/ppt/notesSlides/notesSlide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6.xml" ContentType="application/vnd.openxmlformats-officedocument.presentationml.notesSlide+xml"/>
  <Override PartName="/ppt/ink/ink29.xml" ContentType="application/inkml+xml"/>
  <Override PartName="/ppt/notesSlides/notesSlide7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0.xml" ContentType="application/vnd.openxmlformats-officedocument.presentationml.notesSlide+xml"/>
  <Override PartName="/ppt/ink/ink34.xml" ContentType="application/inkml+xml"/>
  <Override PartName="/ppt/notesSlides/notesSlide11.xml" ContentType="application/vnd.openxmlformats-officedocument.presentationml.notesSlide+xml"/>
  <Override PartName="/ppt/ink/ink35.xml" ContentType="application/inkml+xml"/>
  <Override PartName="/ppt/notesSlides/notesSlide12.xml" ContentType="application/vnd.openxmlformats-officedocument.presentationml.notesSlide+xml"/>
  <Override PartName="/ppt/ink/ink36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2"/>
  </p:notesMasterIdLst>
  <p:sldIdLst>
    <p:sldId id="266" r:id="rId2"/>
    <p:sldId id="286" r:id="rId3"/>
    <p:sldId id="300" r:id="rId4"/>
    <p:sldId id="305" r:id="rId5"/>
    <p:sldId id="306" r:id="rId6"/>
    <p:sldId id="301" r:id="rId7"/>
    <p:sldId id="303" r:id="rId8"/>
    <p:sldId id="307" r:id="rId9"/>
    <p:sldId id="304" r:id="rId10"/>
    <p:sldId id="309" r:id="rId11"/>
    <p:sldId id="308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81" autoAdjust="0"/>
  </p:normalViewPr>
  <p:slideViewPr>
    <p:cSldViewPr>
      <p:cViewPr varScale="1">
        <p:scale>
          <a:sx n="65" d="100"/>
          <a:sy n="65" d="100"/>
        </p:scale>
        <p:origin x="83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35:39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25177 4787 0,'0'-25'31,"0"50"16,-25-25-32,25 25-15,-25 0 16,0 0-16,1 0 0,24-1 16,-25 1-16,0 0 0,0 0 0,25 0 15,-25-1-15,1 1 0,-1 0 0,25 0 16,-25 0-16,0-25 0,25 24 0,-25 1 15,25 0-15,-25-25 0,25 25 0,-24-25 16,24 25-16,0-1 16,24-24-1,1 0 1,-25 25 0,25-25-16,0 0 0,0 0 15,0 0-15,-1 0 0,1 0 16,0 25-16,0-25 0,0 0 15,-1 0-15,1 0 0,0 0 0,0 25 16,0-25-16,-1 0 0,1 25 16,0-25-16,0 0 0,-25 24 0,25-24 15</inkml:trace>
  <inkml:trace contextRef="#ctx0" brushRef="#br0" timeOffset="812.6302">25326 4936 0,'0'0'0,"-25"0"16,25-25-16,25 25 31,-25 25 1,24-25-32,-24 25 15,25-25-15,0 0 16,-25 25-16,25 0 15,0-1-15,-1 1 16,-24 0-16,25-25 0,-25 25 16,0 0-16,25-25 15,-25 24-15,0 1 0,0 0 16,0 0-16,0 0 16,-25-25 15,25-25-16,0 0 1,0 0 0,0 0-16,25 25 15,-25-24-15,0-1 0,0 0 16,25 25-16,-25-25 16,0 0-16,0 1 0,25 24 15,-25-25-15,0 0 0,24 0 16,-24 0-16,25 25 0,-25-24 15,25 24-15,-25-25 0,-25 25 63,25 25-63,0-1 16,-25 1-1,25 0-15,0 0 0,0 0 16,0-1-16,0 1 0,0 0 15,0 0-15,0 0 16,0-1-16,25-24 0,-25 25 16,25-25-1,-25 25-15,25-25 16,0 0-16,-1 0 16,1-25-1,0 25-15,0-25 0,0 25 16,-1 0-16</inkml:trace>
  <inkml:trace contextRef="#ctx0" brushRef="#br0" timeOffset="1051.4921">26020 5110 0,'0'25'0,"0"-1"31,0 1-15,25-25-16,-25 25 16,0 0-16,0 0 15,0-1 1,25-24-16,-25 25 0,0 0 31</inkml:trace>
  <inkml:trace contextRef="#ctx0" brushRef="#br0" timeOffset="1220.3938">26045 5085 0,'0'-25'31,"-25"25"-31</inkml:trace>
  <inkml:trace contextRef="#ctx0" brushRef="#br0" timeOffset="1520.2227">26417 5209 0,'0'25'47,"0"0"-31,0-1-1,-25-24-15,25 25 16</inkml:trace>
  <inkml:trace contextRef="#ctx0" brushRef="#br0" timeOffset="2244.3363">26640 4862 0,'-25'0'16,"25"25"15,25-25-15,-25 24-1,0 1-15,0 0 16,25-25-16,-25 25 0,25 0 15,0-1 1,-1-24-16,1 0 16,0 0-16,-25-24 15,25 24-15,0-25 16,-1 25-16,-24-25 0,25 0 16,0 0-16,-25 1 0,0-1 15,0 0-15,25 25 0,-25-25 0,0 0 16,0 0-16,0 1 0,-25 24 0,25-25 15,0 0-15,-25 25 16,25 25 15,0 0-31,0-1 0,0 1 16,0 25-16,0-25 0,0 0 16,0-1-16,0 1 0,0 25 0,0-25 15,0-1-15,0 26 0,0-25 16,25 0-16,-25-1 0,0 1 0,0 0 15,0 0-15,0 0 0,0-1 0,0 1 16,0 0-16,0 0 0,0 0 16,0-1-16,-25-24 0,25 25 15,-25-25 1,1 0 0,24-25-16,0 1 15,-25 24-15,25-25 16,0 0-16,-25 0 0,25 0 0,0 1 15,0-1-15,0 0 0,0 0 0,25 0 16,-25 1-16,0-1 16,25 25-16,-25-25 0,24 25 0,-24-25 15</inkml:trace>
  <inkml:trace contextRef="#ctx0" brushRef="#br0" timeOffset="2492.1947">27161 5035 0,'0'25'15,"0"0"1,0 0 0,0 0-16,0-1 15,25-24 1,-25 25-16,25-25 15,-25 25-15,25-25 32</inkml:trace>
  <inkml:trace contextRef="#ctx0" brushRef="#br0" timeOffset="2680.088">27161 4862 0,'-25'0'15,"50"0"32</inkml:trace>
  <inkml:trace contextRef="#ctx0" brushRef="#br0" timeOffset="3140.4768">27360 4688 0,'-25'0'32,"50"0"-1,-1 0-15,1 0-1,0 0-15,0 0 0,-25 25 16,25-25-16,-1 0 0,1 0 15,0 0-15,-25 25 0,25-25 16,0 0-16,-1 0 16,-24 24 31,0 1-32,0 0-15,0 0 16,-24 0-16,24 0 15,0-1-15,0 1 0,-25 0 0,25 0 16,-25 24-16,25-24 0,-25 0 0,25 0 16,-25 0-16,25-1 0,-24 1 0,24 0 15,-25 0-15,25 0 0,-25-1 0,25 1 16</inkml:trace>
  <inkml:trace contextRef="#ctx0" brushRef="#br0" timeOffset="5354.1295">26095 4936 0,'0'-25'31,"-25"25"-15,25 25 62,-25-25-78,25 25 15,25-25 1,-25-25 15,25 25-15,-25-25 15,0 1 0,-25 24-31</inkml:trace>
  <inkml:trace contextRef="#ctx0" brushRef="#br0" timeOffset="9576.5496">23515 5383 0,'0'0'0,"-25"0"16,25-25-16,0 0 16,-25 25-16,25 25 62,0 0-46,0-1-16,0 1 15,25 0-15,-25 0 0,0 0 0,0-1 16,0 1-16,25 0 0,-25 0 16,0 0-16,25-25 15,-25 24-15,0 1 0,0 0 16,0 0-1,24-25-15</inkml:trace>
  <inkml:trace contextRef="#ctx0" brushRef="#br0" timeOffset="9944.3395">23440 5407 0,'0'-24'0,"-24"24"16,24-25-16,0 0 16,0 0-1,24 25-15,-24-25 16,25 25-16,0 0 0,0-24 16,0 24-16,-1 0 15,-24 24-15,25-24 0,0 0 0,-25 25 16,25-25-16,0 25 0,-1-25 0,-24 25 15,25 0-15,0-25 0,-25 24 0,25 1 16,-25 0-16,25 0 0,-25 0 16,0-1-16,0 1 0,0 0 0,0 0 0,0 0 15,0-1-15,0 1 0,-25 0 16,25 0-16,-25 0 0,25-1 16,-25 1-16,25 0 0,-25-25 15,25 25-15,-24-25 0,24 25 16</inkml:trace>
  <inkml:trace contextRef="#ctx0" brushRef="#br0" timeOffset="10192.2535">24036 5407 0,'0'0'0,"-25"0"16,50 0 15,-25-24-15,25 24-16,-1-25 16,1 25-16,0 0 15,0 0 1</inkml:trace>
  <inkml:trace contextRef="#ctx0" brushRef="#br0" timeOffset="10344.1932">24110 5606 0,'0'0'0,"0"25"0,-25-1 16,50-24 15,0-24 0</inkml:trace>
  <inkml:trace contextRef="#ctx0" brushRef="#br0" timeOffset="10984.5545">24507 4787 0,'0'0'0,"-25"0"0,25-25 16,-25 25-16,1 0 15,-1 0-15,25 25 16,0 0 0,25-25-1,-25 25-15,0 0 0,0 0 0,24-25 16,-24 24-16,25 1 0,-25 0 0,25 0 16,-25 0-16,0-1 0,25 1 0,-25 0 15,25 0-15,-25 0 0,0-1 0,24 1 16,-24 0-16,0 0 0,0 0 15,0-1-15,0 1 0,0 0 0,-24 0 16,24 0-16,0-1 0,-25 1 0,25 0 16,-25 0-16,25 0 15,-25-25-15,25 24 0,-25-24 32,25-24-32,0-1 15,25 25-15,-25-25 16,25 25-16,-25-25 15,25 0-15,0 25 16,-25 25-16,24-25 16,-24 25-16,0 0 15,0 0-15,0-1 0,0 1 0,0 0 16,0 0-16,0 0 0,0-1 16,0 1-16,0 0 0,0 0 0,-24 0 15,24-1-15,0 1 0,0 0 16,0 0-16,0 0 0,24-25 15,-24 25-15,25-25 16,0 24-16,0-24 16</inkml:trace>
  <inkml:trace contextRef="#ctx0" brushRef="#br0" timeOffset="12296.5133">27732 4366 0,'24'0'63,"1"0"-47,0 0-16,0 24 15,0-24-15,-25 25 16,24-25-16,-24 25 0,25 0 15,-25 0-15,25-25 0,-25 24 0,0 1 16,0 0-16,0 0 0,0 0 16,0-1-16,0 1 15,0 0-15,0 0 0,0 0 16,0-1-16,0 1 0,0 0 16,0 0-16,25 0 15,0 0 16,-1-25 1,-24-25-32,-24 25 15,-1 0 17,25 25-32,-25-25 15,25 24-15,-25-24 0,25 25 16,-25-25-16,25 25 0,-24 0 15,24 0-15,0-1 0,-25 1 16,25 0-16,0 0 0,0 0 16,0-1-16,25 1 0,-25 0 0,0 0 15,0 0-15,24-1 0,-24 1 16,25 0-16,-25 0 0,0 0 16,25-1-16,-25 1 15,0 0-15,25-25 0,-25 25 0,0 0 16,0-1-16,0 1 15,-25 0 1,0 0-16,0-25 16,1 0-1,-1 0-15,0 0 16</inkml:trace>
  <inkml:trace contextRef="#ctx0" brushRef="#br0" timeOffset="12797.061">28327 5581 0,'-25'0'0,"25"25"31,0 0 1,0-1-32,0 1 15,0 0-15,0 0 16,0 0-16,0-1 16,25-24-1</inkml:trace>
  <inkml:trace contextRef="#ctx0" brushRef="#br0" timeOffset="13004.9507">28377 5358 0,'-25'0'0,"25"-25"16</inkml:trace>
  <inkml:trace contextRef="#ctx0" brushRef="#br0" timeOffset="13255.83">28525 5606 0,'25'0'62,"-25"-25"-62,25 25 0,0 0 16,0 0-16,-25-25 15,24 25-15</inkml:trace>
  <inkml:trace contextRef="#ctx0" brushRef="#br0" timeOffset="13444.2786">28525 5755 0,'0'0'0,"0"24"0,25-24 47,-25-24-32,25 24-15,0 0 16,0 0-16</inkml:trace>
  <inkml:trace contextRef="#ctx0" brushRef="#br0" timeOffset="13704.2694">28873 5407 0,'-25'0'31,"25"25"-15,0 0-16,0 0 0,0 0 16,0-1-16,0 1 0,0 0 15,0 0-15,0 0 0,0-1 16,0 1-16,0 0 0,25-25 0,-25 25 15</inkml:trace>
  <inkml:trace contextRef="#ctx0" brushRef="#br0" timeOffset="14748.1862">28203 4465 0,'0'25'62,"0"-1"-46,0 1-16,0 0 16,25 0-16,-25 0 15,0-1-15,0 1 16,0 0-16,0-50 47,0 0-32,0 1 1,0-1-16,0 0 16,0 0-16,0 0 15,0 1-15,0-1 0,25 25 16,-25-25-1,24 50 1,-24 0 0,25-25-16,-25 24 0,0 1 15,25-25-15,-25 25 16,0 0-16,0-50 62,0 0-46,25 25-16,-25-25 16,0 1-16,0-1 0,25 25 15,-25-25-15,24 0 16,1 25 0,-25-25-16,25 50 15,0 0-15,-25 0 16,25 0-16,-1-1 15,-24 1-15,25 0 16,-25 0-16,25-25 0,-25 25 0,25-1 16,-25 1-16,25-25 15</inkml:trace>
  <inkml:trace contextRef="#ctx0" brushRef="#br0" timeOffset="21003.8907">29666 5085 0,'0'-25'266</inkml:trace>
  <inkml:trace contextRef="#ctx0" brushRef="#br0" timeOffset="22728.3776">29716 5060 0,'0'25'157,"0"0"-142,0 0 1,0-1-16,0 1 15,0 0 1,0 0 15,25-25 1,-25-25-1,0 0-16,0 0 1,-25 25-16,25-24 16,0-1-16,0 0 15,0 0 17,0 50-17,0 0 1,0 0-1,0-1 1,0 1-16,0 0 16,0 0-16,0 0 15,0-1 1,0-48 62,0-1-62,0 0-16,0 0 15,-25 25-15,25-25 0,0 1 16,-25-1-16,25 0 16,0 0-16,-24 25 15,48 0 16,-24 25-15,25 0-16,-25 0 0,25-25 16</inkml:trace>
  <inkml:trace contextRef="#ctx0" brushRef="#br0" timeOffset="23700.0015">29766 5507 0,'0'-25'0,"0"0"15,0 0 1,24 25 0,-24 25 15,25-25-31,-25 25 16,25 0-16,-25-1 15,25 1-15,-25 0 16,0 0-16,0 0 0,0-1 15,-25 1 1,25 0-16,-25-25 16,25 25-16,-25-25 0,25 25 15,-24-25-15,-1 0 0,0 0 16,25 24 0,0-48-16,-25 24 15,25-25 1,-25 25-1,50 0 17,0 0-17,0 25 1,0-1 0,-1-24-1,-24 25-15,25-25 16,-25 25-16</inkml:trace>
  <inkml:trace contextRef="#ctx0" brushRef="#br0" timeOffset="23935.8676">29939 5978 0,'0'25'15,"0"0"17</inkml:trace>
  <inkml:trace contextRef="#ctx0" brushRef="#br0" timeOffset="24176.2427">29989 6201 0,'0'25'16,"0"0"31,0 0-32,0-1 1,0 1-16,0 0 16,0 0-16,0 0 15</inkml:trace>
  <inkml:trace contextRef="#ctx0" brushRef="#br0" timeOffset="24560.4235">29939 6896 0,'0'0'0,"0"25"16,0-1-1,0 1-15,0 0 0,0 0 16,0 0-16,0-1 0,0 1 16,0 0-16,0 0 15,25-25 1,-25 25-16</inkml:trace>
  <inkml:trace contextRef="#ctx0" brushRef="#br0" timeOffset="24899.6029">30138 6970 0,'-25'0'16,"25"25"-1,0 0 17,0 0-17,25-25-15,-25 24 16,24-24 0,-24-24-1,25 24-15,-25-25 16,0 0-16,0 0 15,0 0 1,-25 25 0,25-24-1,0 48 1</inkml:trace>
  <inkml:trace contextRef="#ctx0" brushRef="#br0" timeOffset="25120.0328">30311 7069 0,'0'25'16,"0"0"-1,-24-25-15,24 25 16,0 0 0,0-1-16</inkml:trace>
  <inkml:trace contextRef="#ctx0" brushRef="#br0" timeOffset="25528.3848">30460 6970 0,'0'25'46,"25"-25"1,0 0-31,-25-25 15,0 0-15,0 1-1,0-1-15,-25 0 32,0 25-17,25 25 1</inkml:trace>
  <inkml:trace contextRef="#ctx0" brushRef="#br0" timeOffset="25916.1884">30683 6871 0,'0'25'32,"0"0"-17,25-25 1,-25 24 0,25-24-16,0-24 15,0 24 1,-25-25-1,0 0 1,0 0 0,0 0-1,-25 25-15,0-25 32,0 25-17</inkml:trace>
  <inkml:trace contextRef="#ctx0" brushRef="#br0" timeOffset="26296.0654">30956 6821 0,'0'0'0,"-25"0"0,25 25 16,-24 0-1,24 0 1,0 0 0,24-1-16,1-24 31,0 0-31,0-24 15,0 24 1,-1-25-16,-24 0 16,25 25-16,-25-25 0,25 0 15,-25 0-15,0 1 16,0-1 0,-25 25-16,0 0 15,1-25-15</inkml:trace>
  <inkml:trace contextRef="#ctx0" brushRef="#br0" timeOffset="28755.9223">30535 4539 0,'0'-25'15,"0"50"63,24-25-78,-24 25 16,25-25 0,-25 25-16,25-25 15,-25 25-15,0-1 16,0 1-16,0 0 15,0-50 48,25 0-47,-25 1-1,25-1-15,-25 0 16,24 0-16,-24 0 15,25 1-15,-25-1 16,0 50 31,-25-25-47,25 24 16,0 1-16,0 0 15,0 0-15,0 0 16,0-1-1,25 1 1,0-25-16,-25 25 16,25-25-16,0 0 15,-1 0-15</inkml:trace>
  <inkml:trace contextRef="#ctx0" brushRef="#br0" timeOffset="29791.8987">32445 4093 0,'0'-25'16,"-25"25"0,25 25-1,0 0 16,0-1-15,25 1-16,-25 0 16,0 0-16,24-25 15,-24 25-15,25-1 16,0-24 0,0 0-16,0 0 15,-25-24 1,24 24-16,-24-25 15,25 25-15,-25-25 16,0 0-16,0 0 16,0 1-16,-25 24 15,25-25-15,0 50 47,0-1-31,0 1-16,0 0 15,0 0-15,0 0 0,0-1 0,0 1 16,0 0-16,0 0 0,25 0 0,-25-1 16,0 1-16,0 0 0,0 0 15,0 0-15,25-1 0,-25 1 0,0 0 16,0 0-16,0 0 16,0-1-16,0 1 15,0 0 1,0-50 15,-25 25-31,25-25 16,-25 1-16,25-1 15,0 0-15,0 0 0,0 0 16,0 1-16,0-1 0,0 0 16,25 0-16,0 0 0</inkml:trace>
  <inkml:trace contextRef="#ctx0" brushRef="#br0" timeOffset="32200.0602">30311 5110 0,'25'0'47,"0"0"-16,0 0-15,-25-25-16,25 25 16,-1 0-1,1 0-15,0 0 16,0 0-16,0-25 0,-1 25 16,1 0-16,0 0 0,0-25 15,0 25-15,24 0 0,-24-24 0,0 24 16,24 0-16,1 0 0,-25-25 0,24 25 15,-24 0-15,25 0 0,-1-25 0,1 25 16,-25 0-16,24 0 0,1-25 0,-25 25 16,25 0-16,-26-25 0,26 25 0,-25 0 15,24-24-15,-24 24 0,25 0 0,-1-25 16,-24 25-16,25 0 0,-25 0 0,24 0 16,1-25-16,-1 25 0,-24 0 15,25-25-15,-1 25 0,1 0 0,-25-25 16,24 25-16,1 0 0,-25-25 0,24 25 15,-24 0-15,25-24 0,-25 24 0,24 0 16,-24-25-16,25 25 0,-25 0 0,-1 0 16,26-25-16,-25 25 0,0 0 0,-1-25 15,1 25-15,0 0 0,0 0 0,0-25 16,-1 25-16,1 0 16,-50 0 15,25 25-31,-24-25 15,-1 0-15</inkml:trace>
  <inkml:trace contextRef="#ctx0" brushRef="#br0" timeOffset="33124.1306">30411 5556 0,'24'0'31,"1"0"-31,0 0 16,-25-25-16,25 25 0,0 0 0,-1 0 15,1 0-15,0-24 0,0 24 16,24 0-16,1 0 0,-25-25 0,24 25 16,1-25-16,0 25 0,-1-25 0,1 25 15,-1-25-15,26 25 0,-26-24 0,1-1 16,25 25-16,-26-25 0,1 25 0,24-25 15,-24 25-15,-1-25 0,26 25 0,-26-24 16,26 24-16,-26-25 0,1 0 0,24 25 16,-24-25-16,0 25 0,-1-25 0,1 25 15,-1-24-15,1 24 0,0 0 0,-1-25 16,-24 25-16,0 0 0,25-25 16,-26 25-16,1 0 0,0 0 0,0-25 15,0 25-15,-1 0 0,1 0 16,-50 0 31,1 0-47,-1 0 15</inkml:trace>
  <inkml:trace contextRef="#ctx0" brushRef="#br0" timeOffset="33908.2741">30683 5978 0,'-24'0'15,"24"25"-15,-25-25 16,0 0 0,50 0 15,0 0-16,-1 0-15,1-25 0,0 25 16,25 0-16,-26 0 0,26-25 16,0 25-16,-1 0 0,26-25 0,-26 25 15,1-24-15,24 24 0,-24-25 0,24 25 16,1-25-16,-1 0 0,-24 25 0,24-25 16,1 25-16,-1-25 0,0 1 0,1 24 15,-1-25-15,1 25 0,-26-25 0,26 0 16,-1 25-16,-24-25 0,-1 25 0,1 0 15,0 0-15,-26-24 0,26 24 0,-25 0 16,0-25-16,-1 25 0,1 0 0,0 0 16,0 0-16,-25-25 31,-25 25-15,0 0-16</inkml:trace>
  <inkml:trace contextRef="#ctx0" brushRef="#br0" timeOffset="34488.1534">31006 6226 0,'0'0'0,"25"0"94,-25-25-94,24 25 0,1 0 15,0 0-15,25-25 0,-26 25 0,26-24 16,0 24-16,-1 0 0,1-25 16,0 25-16,24-25 0,-24 0 0,-1 25 15,26-25-15,-26 25 0,26-24 0,-1-1 16,-24 0-16,-1 25 0,1-25 0,-1 0 16,1 25-16,0-24 0,-1 24 0,1 0 15,-25-25-15,0 25 0,24-25 0,-24 25 16,0 0-16,0 0 0,-25-25 0,24 25 15,-48 0 17</inkml:trace>
  <inkml:trace contextRef="#ctx0" brushRef="#br0" timeOffset="36774.9363">25921 8483 0,'25'0'47,"-25"-25"-47,25 25 0,-1 0 15,1 0-15,0 0 0,0-24 16,0 24-16,-1 0 0,1 0 0,0 0 15,0 0-15,0 0 0,-1 0 16,1 0-16,0 0 0,0 0 0,-25-25 16,25 25-16,-1 0 0,-24 25 15,-24-25 1,-1 0-16,0 24 16,0-24-16,0 0 0,1 25 15,-1-25-15,0 0 0,0 25 0,0-25 16,1 0-16,-1 0 0,0 0 0,0 0 15,0 0-15,50 0 16,0 0 0,0 0-16,0 0 15,-1-25-15,1 25 0,25 0 16,-25 0-16,-1-25 0,26 25 0,-25-24 16,0 24-16,24 0 0,-24 0 0,0-25 15,0 25-15,-1 0 0,1 0 0,0 0 16,0 0-16,-50 0 31,0 0-31,25 25 16,-25-25-16,1 0 0,-1 0 0,0 24 15,0-24-15,0 0 0,1 0 0,-1 25 16,0-25-16,0 0 0,0 0 16</inkml:trace>
  <inkml:trace contextRef="#ctx0" brushRef="#br0" timeOffset="46115.1421">29418 5259 0,'0'24'78,"-24"-24"-78,-1 25 32,25 0-17,-25 0-15,0 0 0,25-1 16,-25 1-16,25 0 0,-24-25 15,24 25-15,0 0 0,0-1 0,-25 1 16,25 0-16,0 0 16,0 0-16,25-25 0,-25 24 0,0 1 15,24 0-15,1 0 16,0-25-16,-25 25 0,25-25 0,0 24 16,-1-24-16,1 25 0,0-25 15,0 0-15,0 0 16,-1 0-16,1 0 15,0 0-15,-25-25 16,25 25-16</inkml:trace>
  <inkml:trace contextRef="#ctx0" brushRef="#br0" timeOffset="46758.2962">29369 5234 0,'0'0'0,"0"-25"16,-25 25 0,25 25-1,-25-25-15,0 0 16,25 25 0,-24-1-16,-1 1 15,25 0-15,-25 0 0,25 0 16,-25-1-16,25 1 0,0 0 0,0 0 15,0 0-15,-25-1 0,25 1 0,0 25 16,0-25-16,0-1 0,0 1 0,0 0 16,25 0-16,-25 0 0,25-1 15,0 1-15,0 0 16,-1-25-16,1 25 16,0-25-16,0 0 0,0 0 15,-1 0-15,1 0 16,-25-25-16,25 25 0,0 0 15,-25-25-15,25 25 16,-1 0-16,-24-25 16</inkml:trace>
  <inkml:trace contextRef="#ctx0" brushRef="#br0" timeOffset="48796.4336">29369 5829 0,'25'0'31,"-50"0"16,25 25-32,-25-25 1,25 25-16,-25-25 16,0 25-16,25-1 0,-24-24 15,24 25-15,-25 0 0,25 0 0,-25 0 16,25-1-16,-25 1 0,25 0 16,0 0-16,0 0 0,0-1 0,0 1 15,25-25-15,-25 25 16,25 0-16,0-25 0,-1 25 15,1-25-15,0 0 0,0 0 16,0 0-16,-1 0 0,1 0 0,0 0 16,0 0-16,0 0 0,-1 0 15,-24-25-15,25 25 0,0 0 0,0 0 16,0 0 0,-1 0-1</inkml:trace>
  <inkml:trace contextRef="#ctx0" brushRef="#br0" timeOffset="58226.2151">24036 9227 0,'49'50'1000</inkml:trace>
  <inkml:trace contextRef="#ctx0" brushRef="#br0" timeOffset="58838.0131">23937 9153 0,'0'25'15,"0"0"-15,0-1 16,0 1-1,0 0-15,0 0 0,-25 0 0,25-1 16,0 1-16,0 0 16,-25 0-16,25 0 0,0-1 15,0 1-15,-25 0 16,25 0-16,0 0 16,0-50 30,0 0-30,0 0-16,0 0 0,0 1 16,0-1-16,25 0 0,-25-25 0,0 26 0,0-1 15,25-25-15,-25 25 0,0-24 0,25 24 16,-25-25-16,0 26 0,24-26 16,-24 25-16,0 0 0,25 0 0,-25 1 15,0-1-15,0 0 0,0 0 16,25 25-16,-25 25 15,25-25-15,-25 25 16,0 0-16,25-1 0,-25 1 0,0 25 16,24-25-16,-24 0 0,25 24 0,-25-24 15,0 25-15,25-26 0,-25 1 0,0 25 16,0-25-16,25-1 0,-25 1 16,0 0-16,25 0 0,-25 0 0,0-1 15,24-24-15,-24 25 0,0 0 0,0 0 16,25-25-16,-25 25 0,0-1 15</inkml:trace>
  <inkml:trace contextRef="#ctx0" brushRef="#br0" timeOffset="59066.8897">23812 9475 0,'0'-24'31,"25"24"-31,0 0 16,0-25-16,0 25 0,0-25 15,-1 25-15,1-25 0,25 25 16,-25 0-16,-1-25 0</inkml:trace>
  <inkml:trace contextRef="#ctx0" brushRef="#br0" timeOffset="59590.1018">24309 9327 0,'0'0'0,"24"24"15,-24 1 1,25-25-16,-25 25 15,0 0-15,25-25 0,-25 25 0,0-1 16,25-24-16,-25 25 16,25-25-16,-25 25 0,-25-25 62,25-25-46,-25 0-16,25 1 15,0-1-15,0 0 0,0 0 0,0 0 16,0 1-16,0-1 0,0 0 16,25 25-16,0 0 15,-1 0-15,1 0 16,0 25-16,0-25 16,-25 25-16,25-25 0,-25 24 15,0 1-15,24-25 16,-24 25-16,25 0 0,-25 0 15,25-25-15,-25 24 0,25 1 16,-25 0 0,25-25-16,-1 0 15,1 0-15,0-25 16,-25 0 0,25 1-1,-25-1-15,0 0 16,0 0-16,0 0 0,0 1 15,-25 24-15,25-25 0</inkml:trace>
  <inkml:trace contextRef="#ctx0" brushRef="#br0" timeOffset="60262.3191">24879 9376 0,'0'0'0,"0"25"0,0 0 15,0 0-15,0-1 16,0 1-16,0 0 0,0 0 16,0 0-1,0-50 17,0 0-17,0 0-15,25 25 0,-25-25 16,0 1-16,0-1 0,25 0 15,-25 0-15,25 25 0,-1-25 16,-24 50 0,25-25-16,-25 25 15,25-25-15,-25 25 0,25 0 16,-25-1-16,25-24 0,-25 25 16,24-25-16,1 25 0,0-25 15,0 0-15,0 0 0,-1 0 16,1 0-16,-25-25 15,25 25-15,0 0 0,-25-25 0,25 25 16,-25-24-16,24-1 0,-24 0 16,25 0-16,-25 0 0,0 1 15,0-1-15,0 0 0,-25 25 16,25-25-16,-24 25 16,-1 0-16,0 25 15,0-25-15,0 25 16,25 0-16,-24-1 0,24 1 15,-25 0-15,25 0 16,0 0-16,25-1 16,-25 1-1,24-25-15,1 0 16,-25-25 0,25 1-16,-25-1 15,25 25-15,-25-25 0,25 25 16,-25-25-16,24 25 15,1 25 1,-25 0 0,0 0-16,25-1 0,-25 1 15,0 0-15,25 0 16</inkml:trace>
  <inkml:trace contextRef="#ctx0" brushRef="#br0" timeOffset="60674.2911">26045 9103 0,'-25'0'15,"25"-24"-15,-25 24 16,1 0-16,-1 0 31,25 24-31,0 1 16,0 0-16,0 0 15,0 0-15,25-25 16,-25 24-16,24 1 16,1-25-16,0 25 0,0-25 15,-25 25-15,25-25 0,-1 25 16,-24-1-1,0 1 1,-24-25-16,-1 0 16,0 25-16,0-25 15,0 0-15,1 0 0,-1 0 16,0 0-16</inkml:trace>
  <inkml:trace contextRef="#ctx0" brushRef="#br0" timeOffset="61025.6032">26293 9252 0,'-25'0'15,"0"25"1,1-25-16,24 25 15,-25-25-15,0 25 0,0-1 16,25 1 0,0 0-1,25-25-15,0 0 16,0 0 0,-1-25-1,1 0 1,0 25-16,-25-24 0,25-1 15,0 25 17,-25 25-32,24-1 15,-24 1 1,25-25-16,-25 25 16</inkml:trace>
  <inkml:trace contextRef="#ctx0" brushRef="#br0" timeOffset="61494.439">26541 9277 0,'0'25'0,"0"0"31,25-1-16,0-24 17,-25-24-32,24 24 15,-24-25 1,25 25-16,-25-25 16,25 25-16,-25-25 0,25 0 15,0 25 1,-1 0-1,-24 25 1,25 0-16,0 0 16,0-25-1,-25 25-15,25-25 16,-1 0-16,-24-25 16,25 25-16,-25-25 15,25 25-15,-25-25 16,0 0-1,-25 25-15,25-24 0,0-1 16,-25 25-16,1-25 16,-1 0-16,0 25 0</inkml:trace>
  <inkml:trace contextRef="#ctx0" brushRef="#br0" timeOffset="62046.2979">27732 9029 0,'0'0'0,"-25"0"0,25-25 0,0 0 16,0 0-16,0 50 47,0 0-32,0 0-15,0 0 0,0 0 0,0-1 16,0 26-16,0-25 0,0 0 0,0-1 16,0 1-16,0 0 0,0 0 15,-25-25-15</inkml:trace>
  <inkml:trace contextRef="#ctx0" brushRef="#br0" timeOffset="63414.7892">27384 9252 0,'0'0'0,"25"-25"16,0 1-1,0 24-15,0 0 16,-1-25-16,1 25 0,-25-25 0,50 25 15,-25 0-15,-1-25 0,1 0 16,0 25-16,0-24 0,0 24 0,-1 0 16,-24-25-16,25 25 15,-25 25-15,0-1 16,0 1 0,0 0-16,0 0 0,0 0 15,0-1-15,0 1 16,0 0-16,0 0 15,0 0 1,25-25 0,-25-25-1,0 0-15,25 25 16,-25-25-16,0 0 16,25 1-16,1140-249 1000</inkml:trace>
  <inkml:trace contextRef="#ctx0" brushRef="#br0" timeOffset="64310.257">28228 9252 0,'25'0'93,"-25"-25"-77,0 1 15,0-1-15,-25 25-16,0 0 16,25-25-16,-25 25 15,0 0-15,1 0 16,24 25-16,-25-25 0,0 25 15,0-25-15,25 24 16,-25 1-16,25 0 16,0 0-16,0 0 15,0-1-15,25-24 16,0 25-16,0-25 0,0 0 16,-1 0-16,1 0 0,0 0 15,0 0-15,24 0 0,-24 0 16,0-25-16</inkml:trace>
  <inkml:trace contextRef="#ctx0" brushRef="#br0" timeOffset="64738.2862">29170 8880 0,'-24'0'0,"24"-25"16,-25 25-16,0 0 15,0 0-15,0 0 0,0 25 16,1-25-16,24 25 16,-25 0-16,25-1 15,0 1-15,0 0 0,0 0 16,0 0-16,25 0 0,-1-1 15,-24 1-15,25-25 0,-25 25 16,25-25-16,0 25 0,0-25 16,0 25-16,-1-25 0,1 24 0,0 1 15,-25 0 1,-25-25 0,0 0-1,25 25-15,-24-25 16,-1 0-16,0 0 0,0 0 15,0 0-15,0-25 0,1 25 16,-1 0 0,25-25-16</inkml:trace>
  <inkml:trace contextRef="#ctx0" brushRef="#br0" timeOffset="65150.0634">29518 9029 0,'0'0'0,"0"25"0,-25-25 0,0 0 16,0 25-16,0-25 16,25 24-16,-24-24 0,-1 25 0,0-25 15,25 25-15,-25-25 0,25 25 16,-25-25-16,25 25 0,0-1 15,0 1-15,25 0 32,0-25-32,0-25 15,0 25 1,-1 0-16,-24-25 0,25 25 16,-25-24-16,25 24 0,-25-25 15,25 25-15,-25-25 0,25 25 31,-25 25-15,24-25 0,-24 25-16,0-1 15,25-24-15,-25 25 0,25-25 16,-25 25-16</inkml:trace>
  <inkml:trace contextRef="#ctx0" brushRef="#br0" timeOffset="65666.3029">29716 9054 0,'0'25'16,"0"-1"-1,0 1-15,-25 0 16,25 0-16,0 0 15,25-25 1,0 0 15,-25-25-31,25 25 16,-25-25-16,24 0 16,-24 0-16,25 1 15,-25-1 1,25 25-16,0 0 31,-25 25-15,25-25-16,-25 24 0,24-24 15,-24 25-15,25-25 16,-25 25-16,25-25 0,0 0 16,0 0-1,-1 0-15,1 0 16,0 0-16,-25-25 0,25 25 15,0-25-15,-1 1 16,-24-1-16,0 0 16,0 0-16,0 0 15,0 0-15,0 1 16,-24-1-16,-1 0 16,0 25-16,0 0 0,0 0 15</inkml:trace>
  <inkml:trace contextRef="#ctx0" brushRef="#br0" timeOffset="70151.8996">22275 9426 0,'0'0'0,"-25"-25"0,0 25 0,25-25 16,-25 25-16,0 0 15,25-25-15,25 25 47,0 0-31,0 0-16,-25 25 15,25-25-15,-1 25 0,1 0 16,0 0-16,0-1 0,-25 1 16,0 0-16,25 0 0,-25 0 0,0-1 15,0 1-15,0 0 0,0 0 0,0 0 16,-25-25-16,25 24 0,0 1 0,-25 0 15,25 0-15,0-50 47,0 0-31,0 0-16,0 1 0,25-1 16,-25 0-16,0 0 0,25 0 0,-25-24 15,0 24-15,0 0 0,0 0 0,24 1 16,-24-1-16,0 0 0,0 0 0,0 0 15,0 1-15,0 48 47,-24 1-31,24 0-16,0 0 16,0 0-16,-25-1 0,25 1 0,0 0 15,0 0-15,0 0 0,0-1 0,0 1 16,0 0-16,0 0 15,25-25-15,-25 25 0,24-25 0,1 24 16,0-24-16,0 0 16,0 0-16,-1 0 0,1 0 15,0-24-15,0 24 0,0 0 0,-1-25 16,1 25-16,0-25 16</inkml:trace>
  <inkml:trace contextRef="#ctx0" brushRef="#br0" timeOffset="70804.1325">22870 9475 0,'0'-24'15,"25"24"1,-25-25 0,25 25-16,-25-25 15,24 25-15,-24-25 0,25 25 16,0-25-16,0 25 0,0 0 16,-1 0-1</inkml:trace>
  <inkml:trace contextRef="#ctx0" brushRef="#br0" timeOffset="70981.6226">22920 9599 0,'24'0'47,"1"0"-47,-25-24 15,25 24-15,0 0 0,0 0 16,-1-25-16,1 25 0,0 0 16</inkml:trace>
  <inkml:trace contextRef="#ctx0" brushRef="#br0" timeOffset="72156.3454">23292 8830 0,'-25'0'0,"0"0"32,25 25-32,0 0 15,0 0-15,0 0 16,0-1-16,0 1 0,0 0 16,25-25-16,-25 25 0,0 0 15,25-25-15,-25 25 0,0-1 0,24-24 16,-24 25-16,0 0 0,25 0 15,-25 0-15,0-1 0,0 1 0,0 0 16,0 0-16,0 0 16,0-1-16,-25 1 15,25 0-15,0 0 16,-24-25-16,24 25 0,0-1 16,-25-24-16,50 0 46,-25-24-46,24 24 16,1 0-16,0 0 0,-25-25 16,25 25-16,0 0 0,-25 25 15,24-25-15,-24 24 0,25-24 0,-25 25 16,0 0-16,0 0 0,0 0 0,25-1 16,-25 1-16,0 0 0,0 0 15,-25 0-15,25-1 0,0 1 0,0 0 16,-25 0-16,25 0 0,0-1 15,0 1-15,0 0 16,0 0-16,0 0 16,0-1-16,25-24 15,-25 25-15,25-25 0,0 25 16,0-25-16,-1 25 0,1-25 16,0 0-16</inkml:trace>
  <inkml:trace contextRef="#ctx0" brushRef="#br0" timeOffset="73794.9065">30038 8508 0,'0'0'0,"0"25"0</inkml:trace>
  <inkml:trace contextRef="#ctx0" brushRef="#br0" timeOffset="74990.2617">30336 8434 0,'-25'0'15,"50"0"48,0 0-48,-25 24-15,25-24 16,0 25 0,-25 0-16,24-25 0,-24 25 15,0 0-15,0-1 0,25 1 16,-25 0-16,0 0 0,0 0 0,0-1 16,0 1-16,0 0 0,0 0 15,0 0-15,0-1 0,0 1 16,0 0-16,0 0 0,25 0 15,-25-1-15,25-24 0,-25 25 16,25-25-16,-1 0 16,1 0-1,0 0 1,0 0-16,-25-25 16,25 25-16,-25-24 0,0-1 15,0 0 1,0 50 15,-25-25-31,25 25 16,-25-25-16,25 24 0,-25 1 15,25 0-15,0 0 0,-25 0 16,25 0-16,0-1 0,0 1 16,-24 0-16,24 0 0,0 0 15,0-1-15,24-24 0,-24 25 16,0 0-16,0 0 0,25-25 15,-25 25-15,0-1 0,0 1 16,25-25-16,-25 25 0,25 0 16,0-25 15,-25 25-31,-25-25 47,0 0-32,25-25 1</inkml:trace>
  <inkml:trace contextRef="#ctx0" brushRef="#br0" timeOffset="75146.2099">30634 9401 0</inkml:trace>
  <inkml:trace contextRef="#ctx0" brushRef="#br0" timeOffset="76726.5203">31204 8880 0,'-25'0'16,"25"25"15,0 0 0,0-1-15,25 1-16,-25 0 16,25-25-16,-25 25 0,25-25 15,-25 25-15,25-25 16,0 0 0,-25-25-16,24 25 0,1-25 15,-25 0 1,0 0-1,0 1-15,0-1 16,-25 25 0,25 25-1,0-1 1,0 1-16,25 0 0,-25 0 16,0 25-16,0-26 0,0 1 0,25 25 15,-25-25-15,0-1 0,0 26 0,0-25 16,0 0-16,0-1 0,0 1 0,0 0 15,0 0-15,0 0 0,0-1 16,-25-24-16,25 25 0,-25-25 16,1 0 15,-1-25-31,25 1 16,-25-1-16,25 0 0,-25 0 15,25 0-15,0 1 0,0-1 0,0 0 16,0 0-16,0 0 0,0 1 0,25-1 15,-25 0-15,25 0 0,-25 0 0,25 25 16,-1-24-16,1-1 0,0 25 0</inkml:trace>
  <inkml:trace contextRef="#ctx0" brushRef="#br0" timeOffset="76886.4301">31527 9128 0,'0'0'0,"0"25"16</inkml:trace>
  <inkml:trace contextRef="#ctx0" brushRef="#br0" timeOffset="77086.3162">31601 9203 0,'25'0'63,"0"0"-63,0 0 15,-1-25-15</inkml:trace>
  <inkml:trace contextRef="#ctx0" brushRef="#br0" timeOffset="77658.1363">31874 8657 0,'-25'0'15,"25"-25"-15,-25 25 0,1 25 16,-1-25 0,25 25-16,-25-25 0,25 24 0,0 1 15,-25 0 1,25 0-16,0 0 0,0-1 15,25 1-15,-25 0 0,25 0 16,0-25-16,-25 25 0,24-1 0,1 1 16,0 0-16,-25 0 15,25-25-15,-25 25 0,0 0 16,0-1-16,0 1 16,0 0-16,0 0 15,-25-25-15,0 25 16,0-25-1,50 0 48,-25 24-47,25-24-16,-25 25 15,25 0-15,-25 0 16,0 0-16,0-1 0,0 1 15,0 0-15,0 0 16,0 0-16,0-1 0,0 1 16,-25-25-16,25 25 0,0 0 15,0 0-15,0-1 16</inkml:trace>
  <inkml:trace contextRef="#ctx0" brushRef="#br0" timeOffset="80050.0846">33238 8582 0,'0'0'0,"0"-24"62,25 24-62,0 0 16,0-25 0,-25 50 15,0-1-15,0 1-16,0 0 15,0 0-15,0 0 16,0-1-16,0 1 15,0 0-15,0 0 0,-25 0 16,25-1-16,0 1 0,0 0 16,0 0-16,25 0 15,-1-1-15,-24 1 16,25-25-16,0 25 0,0-25 16,-25 25-1,25-25-15,0 0 16,-25-25-1,24 25 1,-24-25 0,-24 25-16,-1 0 15,0 0 1,25 25 0,-25-25-16,25 25 15,0 0 1,0 0-1,25-1-15,-25 1 16,0 0-16,0 0 0,25 0 16,-25-1-16,0 1 15,0 0 1,0 0 0,-25-25-16,0 0 15,0 25-15</inkml:trace>
  <inkml:trace contextRef="#ctx0" brushRef="#br0" timeOffset="80454.3698">32221 9277 0,'0'0'0,"0"-25"63,25 25-63,0 0 16,0-25-1,0 25-15,-1 0 16,1 0-16,0 0 0,0 0 15</inkml:trace>
  <inkml:trace contextRef="#ctx0" brushRef="#br0" timeOffset="80666.246">32717 9252 0,'0'-25'15,"25"25"1,0 0 0</inkml:trace>
  <inkml:trace contextRef="#ctx0" brushRef="#br0" timeOffset="80870.1834">33040 9178 0,'25'0'0,"-25"-25"31,24 25-31,1 0 16,0 0 0,0-25-16,0 25 15</inkml:trace>
  <inkml:trace contextRef="#ctx0" brushRef="#br0" timeOffset="85313.431">24606 9847 0,'0'-24'16,"0"48"47,0 1-63,0 0 15,25 0-15,-25 0 16,0-1-16,0 1 0,25 0 0,-25 0 15,0 0-15,0 0 0,0-1 0,25 1 16,-25 25-16,0-25 0,0-1 16,24 1-16,-24 0 0,0 0 0,0 0 15,0-1-15,0 1 16,0 0-16</inkml:trace>
  <inkml:trace contextRef="#ctx0" brushRef="#br0" timeOffset="85722.205">24408 9847 0,'0'0'0,"0"25"32,-25-25-32,25 25 0,0 0 15,-25-25-15,25 25 16,-25-25-16,25 24 16,0-48 30,25 24-46,0-25 16,0 25 0,-25-25-16,25 25 0,-1-25 0,1 25 15,0 0-15,-25-25 0,25 25 16,0 0-16,-1 0 0,1 0 0,0 0 16,0 0-16,0 25 0,-1-25 15,1 0-15,-25 25 0,25-25 0,-25 25 16,25-25-16,-25 25 0,25-25 0,-25 24 15,0 1-15,24 0 16</inkml:trace>
  <inkml:trace contextRef="#ctx0" brushRef="#br0" timeOffset="86306.3855">26467 9823 0,'0'-25'16,"24"25"-16,-24-25 0,0 50 47,0 0-32,25-1-15,-25 1 0,25 0 16,-25 0-16,25 0 0,-25-1 0,0 1 16,0 0-16,25 0 0,-25 0 0,0 0 15,0-1-15,24 1 0,-24 0 16,0 0-16,0 0 16</inkml:trace>
  <inkml:trace contextRef="#ctx0" brushRef="#br0" timeOffset="86714.2029">26541 9674 0,'0'0'0,"-25"0"0,0 0 16,25 25-1,-24-25-15,-1 24 16,0 1-16,0 0 16,25 0-16,-25-25 15,25 25-15,-24-25 16,24 24-16,0-48 78,0-1-62,24 25-16,-24-25 15,25 25-15,-25-25 16,25 25-16,0 0 16,0 0-16,-1 0 15,1 0-15,-25 25 0,25-25 0,-25 25 16,25-25-16,-25 25 0,25-1 0,-1-24 15,-24 25-15,25-25 0,0 0 0,-25 25 16</inkml:trace>
  <inkml:trace contextRef="#ctx0" brushRef="#br0" timeOffset="87293.4201">28029 9699 0,'25'24'31,"-25"1"-15,0 0-16,0 0 15,0 0-15,0-1 0,0 1 16,0 0-16,25-25 0,-25 25 0,0 0 16,0-1-16,0 1 0,0 0 15,25-25-15,-25 25 0,0 0 16,25 0-16</inkml:trace>
  <inkml:trace contextRef="#ctx0" brushRef="#br0" timeOffset="87670.2023">28104 9649 0,'0'0'0,"-25"0"15,0 25 1,0 0-1,0-1 1,25 1-16,-24-25 0,24 25 16,-25-25-16,25 25 15,0-50 48,25 0-48,-1 0-15,1 1 16,0-1 0,0 25-16,0 0 15,-25 25-15,25-25 0,-1 0 16,-24 24-16,25-24 0,0 25 0,-25 0 16,25-25-16,-25 25 0,25-25 0,-1 25 15,1-25-15</inkml:trace>
  <inkml:trace contextRef="#ctx0" brushRef="#br0" timeOffset="88061.9877">29642 9674 0,'0'-25'0,"0"0"16,-25 25-1,25 25 16,25-25-31,-25 25 16,24-25-16,-24 25 0,0-1 16,25-24-16,-25 25 0,25 0 0,-25 0 15,25 0-15,-25-1 0,25 1 16,-25 0-16,24 0 0,-24 0 16,25-1-16,-25 1 15,0 0-15</inkml:trace>
  <inkml:trace contextRef="#ctx0" brushRef="#br0" timeOffset="89355.854">29617 9599 0,'-25'0'16,"0"0"0,25 25-16,-25-25 15,25 25-15,-24-25 0,24 25 16,-25-25-16,25 25 16,-25-25-16,-2381 421 1078</inkml:trace>
  <inkml:trace contextRef="#ctx0" brushRef="#br0" timeOffset="95578.3488">24433 6499 0,'-25'-25'32,"50"25"-17,-1-25 17,1 25-17,0 25-15,0-25 0,0 25 16,-1 0-16,1-1 15,-25 1-15,25 0 0,-25 0 0,25 0 16,-25-1-16,25 1 0,-25 0 16,0 0-16,0 0 0,0-1 15,0 1-15,-25-25 32,25-25-1,0 1-31,0-1 15,0 0-15,0 0 0,0 0 16,0-24-16,0 24 0,0 0 0,25 0 16,-25 1-16,0-1 0,0 0 0,24 25 15,-24-25-15,0 0 16,0 50 15,0 0-15,0 0-1,0 0-15,-24-1 0,24 1 16,0 0-16,0 0 0,24 0 16,-24-1-16,0 1 0,25 0 15,-25 0-15,25-25 0,-25 25 16,25-25-16,-25 24 0,25-24 16,-1 0-16,1 0 15,0 0-15,0-24 16,0 24-16,0 0 15,-25-25-15</inkml:trace>
  <inkml:trace contextRef="#ctx0" brushRef="#br0" timeOffset="95830.2064">25177 6722 0,'0'25'16,"0"0"-1,0-1 1,25-24-16,-25 25 0,0 0 16,0 0-1,24-25-15,-24 25 16,25-25-1</inkml:trace>
  <inkml:trace contextRef="#ctx0" brushRef="#br0" timeOffset="95990.1152">25102 6573 0,'0'-25'0,"-24"25"0</inkml:trace>
  <inkml:trace contextRef="#ctx0" brushRef="#br0" timeOffset="96366.5492">25598 6449 0,'-24'0'31,"-1"0"-16,0 25 1,25 0 0,-25 0-16,25-1 0,0 1 15,-25-25-15,25 25 0,0 0 0,0 0 16,0-1-16,0 1 16,0 0-16,0 0 15,25-25-15,-25 25 16,25-25-16,0 24 15,0-24-15,-1 0 16,1 0-16,0-24 16,0 24-16</inkml:trace>
  <inkml:trace contextRef="#ctx0" brushRef="#br0" timeOffset="96590.4267">25474 6722 0,'0'-25'16,"0"0"-1,25 25-15,-25-24 16,25 24-16,0 0 0,-25-25 15,25 25-15,-1-25 0,1 25 0,-25-25 16</inkml:trace>
  <inkml:trace contextRef="#ctx0" brushRef="#br0" timeOffset="96938.2345">26095 6300 0,'0'-24'0,"0"48"31,0 1-16,0 0 1,0 0-16,0 0 16,24-1-16,-24 1 0,0 0 0,0 0 15,0 0-15,0-1 0,0 1 0,0 0 16,25 0-16,-25 0 0,0-1 16,0 1-16,0 0 0,0 0 15,0 0-15</inkml:trace>
  <inkml:trace contextRef="#ctx0" brushRef="#br0" timeOffset="97678.3189">26219 6325 0,'0'-25'16,"0"50"15,0 0-16,0 0 1,0 0-16,0-1 0,0 1 16,0 0-16,24 0 0,-24 0 0,0 24 15,0-24-15,0 0 0,0 0 16,25-1-16,-25 1 0,0 0 16,0 0-16,0 0 0,0-1 15</inkml:trace>
  <inkml:trace contextRef="#ctx0" brushRef="#br0" timeOffset="98193.5927">25946 6251 0,'0'0'0,"0"-25"0,-25 25 16,25-25-16,25 0 16,-25 1-1,25 24-15,-1 0 0,1-25 16,0 25-16,0 0 0,0 0 0,-1 0 16,1-25-16,0 25 0,0 0 0,0 0 15,-1 0-15,1 0 0,0 25 16,0-25-16,0 0 0,-1 25 0,1-25 0,-25 24 15,25-24-15,-25 25 0,0 0 0,0 0 16,0 0-16,0-1 16,0 1-16,0 0 0,-25 0 15,25 0-15,-25-1 0,1 1 0,-1 0 16,0-25-16,25 25 0,-25-25 16,25 25-16,-25-25 0,25 24 0,-24-24 15,-1 0-15,25 25 0,25-25 63,-25 25-63,24-25 0,1 25 15,0-25-15,-25 25 0,25-25 0,0 24 16,-1-24-16,1 25 0,0-25 0,0 0 16,0 25-16,-1-25 0,1 0 0,-25 25 15,25-25-15,0 0 0,0 25 16,-1-25-16</inkml:trace>
  <inkml:trace contextRef="#ctx0" brushRef="#br0" timeOffset="100330.3512">26541 5829 0,'0'25'47,"0"0"-16,0 0-31,0-1 16,0 1-16,25 0 15,-25 0 1,0 0-1</inkml:trace>
  <inkml:trace contextRef="#ctx0" brushRef="#br0" timeOffset="100697.7758">26516 5779 0,'0'-24'16,"0"-1"0,25 25-16,0 0 15,0 0 1,-1 0-16,1 25 0,0-25 15,0 0-15,-25 24 0,25-24 0,-1 0 16,1 25-16,0 0 0,0-25 16,-25 25-16,25 0 15,-25 0-15,0-1 16,-25-24 0,25 25-16,-25-25 0,0 25 15,0-25-15,1 25 16,-1-25-16,0 0 0,0 0 0</inkml:trace>
  <inkml:trace contextRef="#ctx0" brushRef="#br0" timeOffset="126426.2556">32668 9252 0,'25'0'125,"-25"-25"-110,24 25-15,1 0 16,0 0 0,0 0-1,0 0 1,-1 0 15</inkml:trace>
  <inkml:trace contextRef="#ctx0" brushRef="#br0" timeOffset="126826.4296">33065 9227 0,'24'0'16,"1"0"-1,0 0 1,0 0 15,0 0 1,-1 0-32,1 0 15,-25 25-15,25-25 16</inkml:trace>
  <inkml:trace contextRef="#ctx0" brushRef="#br0" timeOffset="168012.1619">32693 9227 0,'0'0'0,"24"0"94,1 0-47,0 0-32,0 0-15,0 0 16,-1 0 0,1 0-16,0 0 15</inkml:trace>
  <inkml:trace contextRef="#ctx0" brushRef="#br0" timeOffset="169270.2345">33238 9227 0,'0'-24'47,"25"24"-31,0 0 0,0 0-1,-1 0-15,1 0 16,0 0-1,0 0-15,-25-25 0,25 25 16,0 0-16,-1 0 16,-48 0 31,-1 0-47,0 0 15,0 0-15,0 25 16,0-25-16,1 0 0,-1 0 0,0 0 15,0 0-15,0 0 16,1 0-16,-1 0 0,25 24 16,-25-24-16,0 0 15,50 0 32,0 0-31,-25-24-16,25 24 0,-1 0 15,1 0-15,0 0 16,0 0-16,0-25 0,-1 25 16,1 0-16,0 0 15,-50 0 32,0 0-47,1 0 16,-1 0-16,0 0 0,0 0 15,0 0-15,1 0 0,-1 0 16,25 25-16,-25-25 16,50 0 31,0 0-32,-25-25-15,24 25 16,1 0-16,0 0 15,0 0-15,0 0 16,-50 0 47,25-25-63,-25 25 0,0 0 15,0 0-15,1 0 16,-1 0-16,0 0 0,0 0 15,0 0-15,50 0 63,-25-25-63,25 25 16,0 0-16,0 0 0,-1 0 15,1 0-15,0 0 0,0-25 16,0 25-16,-1 0 15,1 0-15,0 0 0,0 0 16,-50 0 15,0-24-15</inkml:trace>
  <inkml:trace contextRef="#ctx0" brushRef="#br0" timeOffset="180988.6587">30386 10145 0,'0'-49'16,"0"24"15,0 50 16,-25-25-47,25 24 16,0 1-1,0 0-15,0 0 0,0 0 16,0 24-16,0-24 0,0 0 16,0 0-16,0-1 0,0 1 0,0 0 15,0 0-15,0 0 0,0-1 0,0 1 16,0 0-16,0 0 0,0 0 15,0-1 1</inkml:trace>
  <inkml:trace contextRef="#ctx0" brushRef="#br0" timeOffset="181344.5904">30237 10021 0,'0'-25'0,"0"0"16,25 25 0,-25-24-16,25 24 15,-1 0 1,1 0-16,-25 24 0,25-24 15,0 0-15,0 25 16,-1-25-16,1 25 0,0 0 16,-25 0-16,25 0 15,-25-1-15,0 1 16,0 0-16,0 0 16,-25-25-16,25 25 0,0-1 15,-25 1-15,0 0 16,25 0-1,-24-25-15</inkml:trace>
  <inkml:trace contextRef="#ctx0" brushRef="#br0" timeOffset="182606.6577">30807 10071 0,'-24'0'15,"24"25"1,-25-25-16,25 24 16,0 1-16,-25-25 15,25 25-15,0 0 16,0 0-16,471-249 1000,-496 224-985,1 0-15,-1 0 32</inkml:trace>
  <inkml:trace contextRef="#ctx0" brushRef="#br0" timeOffset="183431.2168">30956 10046 0,'-25'0'31,"1"0"0,24 25-15,-25-25-16,25 25 0,-25-1 15,25 1-15,-25-25 16,25 25-16,-25-25 0,25 25 0,0 0 16,0-1-16,0 1 15,0 0-15,0 0 16,25-25-16,-25 25 0,25-25 15,-25 24-15,25-24 16,0 0 0,-25-24-16,24 24 0,1 0 15,-25-25-15,25 25 0,0-25 16,0 0-16,-25 0 0,24 25 16,-24-24-16,0-1 0,25 25 15,-25-25-15,0 0 0,0 0 16,0 1-16,0-1 15,0 0-15,-25 25 0,25-25 16,-24 25-16,-1-25 16,0 25-16,0 0 15,0 0-15,1 0 16,24 25-16,-25-25 0,0 0 16,25 25-16,0 0 31</inkml:trace>
  <inkml:trace contextRef="#ctx0" brushRef="#br0" timeOffset="183998.4091">31428 10046 0,'-25'0'31,"0"0"-15,0 0-1,0 0 1,1 0-1,24 25-15,-25-25 16,25 25 0,0-1-1,25-24 1,-25 25 0,24-25-16,1 0 15,-25 25-15,25-25 0,0 25 16,0-25-16,-25 25 15,24-25-15,-24 24 0,25-24 16,-25 25-16,0 0 16,0 0-16,0 0 15,-25-25 1,1 0 0,-1 0-1,0 0-15,0 0 16,0 0-16,1 0 15,24-25 1,-25 25 0</inkml:trace>
  <inkml:trace contextRef="#ctx0" brushRef="#br0" timeOffset="185654.151">30460 11013 0,'0'0'0,"0"-25"16,0 50 46,-25 0-62,25 0 16,0 0-16,0-1 16,0 1-16,0 0 15,0 0-15,-24-25 0,24 25 16,0-50 46,0 0-46,-25 0-16,25 0 16,0 1-16,0-1 0,0 0 15,0 0-15,0 0 0,0 1 16,25 24-16,-25-25 0,24 0 16,1 25-1,0 25 1,0-25-16,0 25 15,-1-1-15,1 1 16,0 0-16,0 0 16,-25 0-16,25-25 0,-25 24 0,24-24 15,1 25-15,0 0 16,0-25-16,-25 25 16,25-25-16,-25-25 15,0 0 1,0 0-16,0 1 15,0-1-15,0 0 16,0 0-16,0 0 0,0 1 16,0-1-16,0 0 0,0 0 15,0 0-15,0 1 16</inkml:trace>
  <inkml:trace contextRef="#ctx0" brushRef="#br0" timeOffset="186070.5489">31155 10889 0,'-25'0'16,"0"0"-1,0 0 1,25 25-16,-25-25 16,25 25-16,-24-25 15,24 25-15,0-1 0,-25 1 16,25 0-16,0 0 15,0 0-15,0-1 0,0 1 16,0 0-16,25-25 16,-25 25-16,24 0 15,1-25-15,-25 25 0,25-25 16,0 0-16,0 24 16,-1-24-16,-24-24 0,25 24 15,0 0-15,-25-25 16,25 25-16</inkml:trace>
  <inkml:trace contextRef="#ctx0" brushRef="#br0" timeOffset="186310.666">31055 11088 0,'25'0'47,"-25"-25"-47,25 25 0,0 0 16,0 0-1,-1 0-15,1 0 16</inkml:trace>
  <inkml:trace contextRef="#ctx0" brushRef="#br0" timeOffset="187754.4513">31527 10939 0,'-25'0'16,"25"25"-16,0-1 16,0 1-16,0 0 0,0 0 15,25-174 985</inkml:trace>
  <inkml:trace contextRef="#ctx0" brushRef="#br0" timeOffset="188510.5603">31576 10840 0,'0'0'0,"0"24"47,-24-24-47,24 25 16,0 0 0,0 0-16,0 0 15,0-1-15,0 1 0,0 0 16,0 0-16,0 0 0,-25-25 15,25 24-15,0 1 0,0 0 16,0 0-16,0 0 16,0 0-16,0-1 15</inkml:trace>
  <inkml:trace contextRef="#ctx0" brushRef="#br0" timeOffset="189106.3001">31552 10790 0,'0'-25'15,"0"0"1,24 25-16,-24-24 0,25 24 15,-25-25-15,25 25 16,0-25-16,0 25 16,-1 0-16,1 0 15,-25 25-15,25-25 0,0 25 16,-25-1-16,25-24 16,-25 25-16,0 0 0,0 0 15,0 0-15,0-1 0,0 1 16,-25 0-16,25 0 0,-25-25 15,25 25-15,-25-25 0,0 24 0,1 1 16,-1-25-16,0 25 16,0-25-16,0 0 15,1 0 1,24-25 0,0 0 15,24 25-16,1 0-15,0 0 16,-25 25-16,25-25 0,0 0 16,-1 25-16,1-25 0,0 25 15,0-25-15,-25 25 0,25-25 16,-1 0-16,-24 24 0,25-24 0,0 25 16,0 0-16,0-25 15,-25 25-15,24-25 0,1 25 16,0-25-16,-25 25 15,25-25-15</inkml:trace>
  <inkml:trace contextRef="#ctx0" brushRef="#br0" timeOffset="201420.098">32321 9351 0,'0'-24'0,"-25"24"15,25-25 1,-25 25 0,25-25-1,-25 25 1,50 0 62,0 0-47,0 0-31,-1 0 16,-24-25-16,25 25 0,0 0 16,0 0-16,0 0 0,-1 0 15</inkml:trace>
  <inkml:trace contextRef="#ctx0" brushRef="#br0" timeOffset="201704.2933">32668 9277 0,'0'-25'0,"25"25"78,-1 0-62,1 0-16,0 0 15</inkml:trace>
  <inkml:trace contextRef="#ctx0" brushRef="#br0" timeOffset="228512.434">29418 5259 0,'0'24'125,"0"1"-94,-24-25-15,24 25-16,-25-25 15,25 25-15,-25-25 16,25 25-16,-25-25 16,25 24-16,-25 1 15,25 0-15,-24-25 0,24 25 16,-25 0-16,25-1 16,-25-24-16,25 25 15,0 0 1,-25-25-16,25 25 15,0 0 1,0-1 0,0 1-1,0 0 1,0 0-16,0 0 16,25-25-1,-25 24-15,25-24 16,-25 25-16,25-25 15,-25 25-15,24-25 32,-24 25-32,25-25 15,0 0 1,0 0-16,0 0 16,-1-25-16,1 25 15,0 0-15,0 0 0,0 0 16,-1-25-1,1 25-15,0 0 16,0 0 0,0 0 15,-174 199 969</inkml:trace>
  <inkml:trace contextRef="#ctx0" brushRef="#br0" timeOffset="229743.7157">29518 5904 0,'0'-25'0,"-25"25"62,0 0-46,0 0 15,0 0-15,25 25-16,-24-25 0,-1 0 16,0 24-1,0-24-15,0 0 16,25 25-16,-24-25 0,24 25 15,-25-25 1,0 25-16,25 0 16,-25-1-1,25 1 1,0 0 0,-25-25-16,25 25 15,0 0 1,0-1-1,25-24-15,-25 25 16,25-25-16,-25 25 0,25-25 16,-25 25-16,25-25 15,-1 0-15,1 0 16,0 25 0,0-25-1,0 0-15,-1 0 16,1 0-1,0 0-15,0 0 16,0 0 0,-1 0-16,1 0 15,0-25-15,0 25 16,0 0 0,-1 0-16,-24-25 0,25 25 15,0 0-15,0-25 16,0 25-1,-1 0 1,-24-25-16</inkml:trace>
  <inkml:trace contextRef="#ctx0" brushRef="#br0" timeOffset="240014.6125">25946 10666 0,'0'0'0,"0"-25"16,0 0 0,0 1-1,25 24-15,-50 0 78,50 0-46,-25 24-17,0 1 1,24 0-16,-24 0 15,25 0-15,-25-1 0,25 1 16,-25 0-16,0 0 0,0 0 0,25-25 16,-25 24-16,0 1 0,25-25 0,-25 25 15,24 0-15,1-25 32,0-25-17,-25 0 1,25 0-16,-25 1 0,0-1 0,25 0 15,-25 0-15,24 0 16,-24 1-16,0-1 0,25 0 0,-25 0 16,25 0-16,-25 1 15,25 24-15,-25-25 0</inkml:trace>
  <inkml:trace contextRef="#ctx0" brushRef="#br0" timeOffset="240762.4758">26541 10567 0,'0'25'0,"-25"-25"15,25 24 1,0 1-16,0 0 16,0 0-16,0 0 0,25-1 15,-25 1-15,0 0 0,0 0 16,0 0-16,0-1 0,0 1 16,0 0-16,25-25 15,-25-25 32,-25 0-47,25 1 0,-25-1 16,25 0-16,0 0 0,0 0 15,-25 1-15,25-26 0,0 25 0,0 0 16,0 1-16,0-1 0,0 0 0,0 0 16,0 0-16,25 1 15,0-1 1,0 25-16,0 0 31,-25 25-31,0-1 16,0 1-16,0 0 15,0 0-15,0 0 16,0-1-16,-25-24 16,25 25-16,0 0 15,25-25 32,-1 0-31,1 0-16,0 0 15,0 0-15,0 0 16,-25 25-16,24-25 16,1 25-16,-25-1 15,0 1 1,-25-25-1,25 25-15,-24 0 0,-1 0 16,0-25 0,25 24-16,-25-24 0,0 0 15,1 25-15</inkml:trace>
  <inkml:trace contextRef="#ctx0" brushRef="#br0" timeOffset="241371.7449">26541 11162 0,'0'25'15,"0"0"1,0 0-16,0-1 16,0 1-16,0 0 15,0 0 1,-25-25-16,25 25 0,0-50 47,-25 25-47,25-25 15,-24 25-15,24-25 16,0 0-16,0 1 16,0-1-16,0 0 15,0 0-15,0 0 0,0 0 16,24 25 0,1 25-1,-25 0-15,25-25 16,-25 25-16,25-25 0,-25 25 15,25-25-15,-1 25 0,1-25 16,0 0-16,-25 24 16,25-24-16,0 0 15,-25-24 1,24 24 0,-24-25-16,0 0 15,25 25-15,-25-25 0,0 0 0,0 0 16,0 1-16,0-1 15,0 0-15,0 0 16,0 0-16,-25 25 16</inkml:trace>
  <inkml:trace contextRef="#ctx0" brushRef="#br0" timeOffset="241934.3063">26963 11112 0,'0'25'15,"0"0"1,0 0-1,0 0 1,0-50 47,0 0-48,0 0 1,0 0-16,24 25 15,-24-24-15,0-1 0,0 0 16,25 25 0,0 0-1,-25 25-15,25-25 0,-25 25 16,25-25-16,-25 24 0,25-24 16,-25 25-16,24-25 0,1 25 15,0-25 1,0 0-16,0 0 15,-1 0 1,-24-25-16,0 0 16,25 1-16,-25-1 15,0 0-15,0 0 16,0 0-16,0 1 16,0-1-16,0 0 15,-25 25-15,25-25 16</inkml:trace>
  <inkml:trace contextRef="#ctx0" brushRef="#br0" timeOffset="242858.5159">27211 10368 0,'0'0'0,"-25"-24"15,0-1-15,0 25 0,25-25 16,-24 25-16,-1-25 0,0 25 16,0 0-16,0-25 0,0 25 15,1 0-15,-1 0 0,0 0 16,0 0-16,0 0 0,-24 0 0,24 0 15,0 0-15,0 0 0,1 0 0,-26 0 16,25 0-16,0 0 0,1 0 0,-26 0 16,25 25-16,0-25 0,-24 0 0,24 0 15,0 0-15,0 25 0,-24-25 0,24 0 16,0 25-16,0-25 0,1 0 16,-1 25-16,0-25 0,0 24 0,0-24 15,1 25-15,-1 0 0,0 0 0,0 0 16,0-1-16,1 1 0,-1 0 0,0 0 15,25 0-15,-25-1 0,0 1 0,0 0 16,25 25-16,-24-26 0,-1 1 0,25 0 16,-25 0-16,25 0 0,-25-1 0,25 1 15,0 0-15,-25 0 0,25 0 0,0-1 16,-24 1-16,24 0 0,0 0 16,0 0-16,0-1 0,0 26 0,0-25 15,0 0-15,24 0 0,-24-1 0,25 1 16,0 0-16,-25 0 0,25 0 0,0-1 15,-1 1-15,26 0 0,-25 0 16,0 0-16,24-1 0,-24-24 0,25 25 16,-25 0-16,24-25 0,-24 25 0,25 0 15,-1-25-15,1 24 0,-1-24 0,1 0 16,0 25-16,-1-25 0,1 0 0,-1 0 16,1 0-16,0 0 0,-1 0 0,1 0 15,-1 0-15,1-25 0,-25 25 0,24 0 16,1-24-16,0 24 0,-1-25 0,-24 0 15,25 0-15,-1 0 0,-24 1 0,25 24 16,-25-50-16,24 25 0,-24 0 16,0 1-16,0-1 0,-1 0 0,1 0 15,0-24-15,0 24 0,0 0 0,-25-25 16,24 25-16,-24 1 0,25-26 0,-25 25 16,25 0-16,-25-24 0,0 24 0,0-25 15,0 26-15,0-1 0,0-25 0,-25 25 16,25-24-16,0 24 0,-25-25 0,25 26 15,-24-1-15,24 0 0,-25 0 0,0 0 16,0 1-16,0-1 0,1 0 0,-26 25 16,25-25-16,-24 25 0,24-25 0,-25 25 15,25-24-15,-24 24 0,-1 0 16,1-25-16,-1 25 0,0 0 0,25 0 16,-24 0-16,-1 0 0,1 0 0,-1 25 15,0-25-15,26 24 0,-26-24 0,0 25 16,1 0-16,-1-25 0,1 25 0,24 0 15,-25-25-15,25 24 0,-24 1 0,24-25 16,0 25-16,0 0 0,1-25 0,-1 25 16</inkml:trace>
  <inkml:trace contextRef="#ctx0" brushRef="#br0" timeOffset="252438.5997">32494 8806 0,'25'0'63,"-25"-25"-48,0 0 17,-25 25-17,25-25-15,-25 25 16,25-25-16,-24 25 0,-1 0 16,0 0-1,0 0-15,0 0 16,1 0-1,24 25-15,-25-25 0,0 0 16,25 25-16,0 0 16,-25 0-16,25-1 0,0 1 15,0 0-15,0 0 16,-25-25-16,25 25 16,0-1-16,0 1 31</inkml:trace>
  <inkml:trace contextRef="#ctx0" brushRef="#br0" timeOffset="252774.4164">32097 8756 0,'0'0'0,"0"25"15,0 0 1,25-25 0,-25 24-16,25-24 15,-25 25-15,25-25 16,-1 25-1,1-25 1,-25-25 0,25 25-16,0-25 15,0 1 1,0 24 0</inkml:trace>
  <inkml:trace contextRef="#ctx0" brushRef="#br0" timeOffset="273416.2433">29369 5308 0,'-25'0'203,"0"0"-187,0 0-1,1 0 1,24 25 0,0 0 31,-25-25-47,0 0 15,25 25 1,0-1-16,0 1 15,-25-25 1,25 25-16,0 0 31,0 0-31,0-1 32,0 1-17,0 0 1,0 0-1,0 0-15,25-1 16,-25 1-16,0 0 16,0 0-16,0 0 15,0-1 1,0 1 0,0 0-1,25-25 16,-25 25-15,25-25 0,-1 0-1,1 0 1,0 0 0,0 0-16,0 0 15,-1 0 1,1 0-16,0 0 15,0 0 1,0 0 0,-1 0-1,1 0 17,-50 0 108,1 0-77,-1 0-48,0 0 1,0 0 15,0 0-15,25 25-1,-24-25 1,24 25 0,-25-25-1,25 24 1,-25-24 0,25 25-16,-25-25 31,25 25-16,-25-25 1,25 25 0,0 0 15,-24-25-31,24 24 16,-25-24-1,25 25 1,0 0 15,0 0 0,0 0-15,0-1 15,0 1 0,25-25-15,-25 25-16,0 0 31,24 0 1,1-25-17,-25 24-15,25-24 16,0 25-1,0-25 1,-1 0 0,1 0-16,0 0 15,0 0-15,0 0 0,-1 0 16,-24-25-16,25 25 0,0 0 16,0 0-1,0-24-15,-1 24 16,1-25-1,0 25 17,0 0 93,-25-25 109,25 25-46,-25-25-188,24 25 15</inkml:trace>
  <inkml:trace contextRef="#ctx0" brushRef="#br0" timeOffset="280684.2132">25995 5159 0,'0'-24'0,"0"-1"31,-24 25 47,24 25-47,24-25-15,-24 24-16,0 1 15,0 0-15,0 0 0,25-25 16,-25 25-16,0-1 0,0 1 16,0 0-16,25-25 0,-25 25 0,0 0 15,25-25-15,-25 24 0,0 1 16,25-25-16,-25 25 16</inkml:trace>
  <inkml:trace contextRef="#ctx0" brushRef="#br0" timeOffset="281128.4841">25995 4862 0,'0'25'31,"0"-1"0,0 1-15,25-25 0,0 0-1,0 0 1,-25-25 0,0 1-1,-25 24 16,25-25-31,-25 25 16,25-25-16,-25 25 16,25 25-1,-24-25-15</inkml:trace>
  <inkml:trace contextRef="#ctx0" brushRef="#br0" timeOffset="284806.6144">21282 6648 0,'0'-25'31,"0"50"16,0-1-16,0 1-31,0 0 16,25 0-16,-25 0 0,25-1 16,-25 1-16,0 0 0,25 0 15,-25 0-15,25 0 16,-25-1-16,24 1 0,-24 0 15,0 0-15,0 0 16,0-1-16,0 1 16,-24-25-1,-1 0-15,0 0 16,0 0-16,0 0 0,1 0 16,-1 0-16,0-25 0,0 25 0,0-24 15,1 24-15,-1-25 0,0 25 0</inkml:trace>
  <inkml:trace contextRef="#ctx0" brushRef="#br0" timeOffset="285190.3609">21084 6400 0,'0'0'0,"0"24"15,25 1 1,-25 0 0,0 0-16,25-25 15,-1 25-15,1-25 16,0 0-1,0 0-15,-25-25 16,25 25-16,-25-25 16,0 0-1,-25 0-15,25 1 16,-25 24-16,25-25 0,-25 25 16,25-25-16,-25 25 15,1 0-15,24 25 16</inkml:trace>
  <inkml:trace contextRef="#ctx0" brushRef="#br0" timeOffset="285676.8667">21853 6871 0,'-25'0'0,"0"0"31,1 0 1,48 0 14,1 0-30,0-25 0,0 25-16,0-25 15,-1 25-15,1 0 0,0-25 0,0 25 16,0 0-16,-1-24 0,1 24 16,0 0-16,-25-25 0,25 25 0,-25-25 15</inkml:trace>
  <inkml:trace contextRef="#ctx0" brushRef="#br0" timeOffset="285920.5209">22002 6648 0,'25'0'0,"-1"0"15,1 24 1,0-24 0,0 0-16,-25 25 0,25-25 15,-25 25-15,24-25 0,-24 25 16,0 0-16,0-1 16,0 1-16,0 0 15,0 0-15</inkml:trace>
  <inkml:trace contextRef="#ctx0" brushRef="#br0" timeOffset="286796.354">22250 6077 0,'0'-25'0,"-25"25"16,25-24-16,-25 24 15,25-25-15,0 50 63,25-25-47,-25 24-16,25-24 0,0 25 15,-1-25 1,1 0-16,0 0 15,0 0-15,0 0 16,-25-25-16,24 25 0,-24-24 16,25 24-16,-25-25 15,25 25-15,-25-25 0,0 0 16,0 0 0,-25 25-1,25-24-15,0 48 16,0 1-1,-25-25-15,25 25 16,0 0-16,0 0 0,25-1 16,-25 1-16,0 0 0,25 0 0,-25 0 15,25-1-15,-25 1 0,0 0 0,25-25 16,-25 25-16,24 0 0,-24-1 0,25 1 16,-25 0-16,0 0 15,0 0-15,-25-25 47,25-25-47,-24 25 16,-1-25-16,0 0 15,25 0-15,-25 1 0,25-1 16,-25 0-16,25 0 0,0 0 16,0 1-16,0-1 0,0 0 0,25 25 15,-25-25-15</inkml:trace>
  <inkml:trace contextRef="#ctx0" brushRef="#br0" timeOffset="287269.71">22399 5705 0,'0'0'0,"-25"0"0,0 0 16,0 0-16,0 0 0,1 0 0,-1 0 15,0 25-15,0-25 0,0 25 0,1-25 16,-1 24-16,25 1 0,-25 0 0,0 0 16,25 0-16,-25 0 0,25-1 0,0 1 15,0 25-15,0-25 0,0-1 16,0 26-16,0-25 0,25 24 0,-25-24 16,25 25-16,0-25 0,-25-1 0,25 1 15,-1 25-15,1-25 0,0-1 0,0-24 16,0 25-16,-1 0 0,1-25 0,0 25 15,25-25-15,-26 0 0,1 0 0,0 0 16,25 0-16,-26 0 0,1-25 0,0 25 16,0-25-16,0 0 0,24 1 0,-24-1 15,0 0-15,-25 0 0,25 0 0,0-24 16,-1 24-16,-24 0 0,25-24 0,-25 24 16,0-25-16,0 25 0,0-24 0,0 24 15,-25-25-15,25 26 0,-24-1 16,24 0-16,-25 0 0,0 0 0,0 0 15,0 1-15,0-1 0,1 25 0,-1-25 16,-25 25-16,25 0 0,1-25 0,-26 25 16,25 0-16,-24 0 0,24 25 0,-25-25 15,25 25-15,-24 0 0,24-25 0,0 24 16,0 1-16,-24 0 0</inkml:trace>
  <inkml:trace contextRef="#ctx0" brushRef="#br0" timeOffset="289680.2405">20489 6672 0,'-25'0'0,"25"-24"15,0-1 1,25 25 31,-1 25-32,1-25-15,0 24 0,25-24 16,-26 25-16,1-25 0,25 25 0,-25-25 16,24 25-16,-24-25 0,0 25 0,0-25 15,24 24-15,-24-24 0,0 25 0,0-25 16,0 25-16,-1-25 0,-24 25 16,25-25-16,-25 25 0,25-25 15,-25 25-15</inkml:trace>
  <inkml:trace contextRef="#ctx0" brushRef="#br0" timeOffset="289916.1629">20786 6573 0,'0'0'0,"0"-25"0,0 1 16,-24 24-16,24 24 31,0 1-15,0 0-16,-25 0 0,25 24 15,0-24-15,-25 0 0,25 25 0,-25-26 16,25 26-16,0-25 0,-25 25 0,25-26 16,-25 26-16,25-25 0,0 24 0,0-24 15</inkml:trace>
  <inkml:trace contextRef="#ctx0" brushRef="#br0" timeOffset="293680.4193">22771 6226 0,'0'25'16,"0"0"46,0-1-46,25-24-1,-25 25-15,0 0 0,24-25 16,-24 25-16,25-25 0,-25 25 16,0-1-16,25-24 15,-25 25-15,0 0 0,25 0 16,-25 0-1,0-1 1,-25-24 0,0 0-1,0 0 1,1 0 0,-1 0-16,25-24 0,-25 24 15,0 0-15,25-25 0,-25 25 16</inkml:trace>
  <inkml:trace contextRef="#ctx0" brushRef="#br0" timeOffset="294009.139">22696 6127 0,'0'25'16,"0"-1"0,25-24-1,-25 25 1,25-25 0,0 0-1,-25-25 1,0 1-1,-25 24 1,25-25 0,-25 25-16,0 0 15</inkml:trace>
  <inkml:trace contextRef="#ctx0" brushRef="#br0" timeOffset="298160.2494">20836 5060 0,'0'0'0,"-25"0"0,0 0 32,1 0-17,24 25 32,24-25-31,-24 25-16,25-25 15,-25 25-15,25-25 0,-25 24 16,25-24-16,0 25 0,-1 0 16,1 0-16,0 0 15,-25-1-15,25-24 0,-25 25 0,25 0 16,-25 0-16,24 0 0,-24-1 16,0 1-16,0 0 15,-24-25-15,-1 0 31,25 25-31,-25-25 16,25-25-16,0 0 16,-25 25-16,25-25 15,0 1 1,25 24-16,-25-25 16,25 25-16,0 0 15,-1 25-15,1-1 16,0 1-16,0 0 15,-25 0-15,0 0 0,25-1 16,-25 1-16,0 0 0,0 0 16,24-25-16,-24 25 0,0-1 15,25 1 1,0-25 0</inkml:trace>
  <inkml:trace contextRef="#ctx0" brushRef="#br0" timeOffset="298899.733">22324 4465 0,'0'0'0,"0"-25"16,0 0-1,25 25-15,-25-25 16,25 1 0,0 24-16,-1 0 15,-24-25-15,25 25 16,-25 25-16,25-25 0,0 24 15,0 1 1,-25 0-16,0 0 0,24-25 16,-24 25-16,0-1 0,0 1 0,0 0 15,0 0-15,0 0 16,25-1-16,-25 1 16,0 0-16,25-25 15,-25 25-15,25 0 16,-25-1-16,25-24 0,-1 25 15,1-25-15,0 0 16,0 0-16,0 0 16,0 0-1,-1 0-15,-24 25 63,0 0-63,0 0 15,25-25-15,-25 25 0,0-1 16,0 1-16,0 0 16,0 0-16,25-25 15,-25 25-15,0-1 0,0 1 16</inkml:trace>
  <inkml:trace contextRef="#ctx0" brushRef="#br0" timeOffset="299396.4772">21307 5482 0,'0'0'16,"25"0"-1,-25-25-15,25 25 16,0 0-16,-25-25 15,24 25-15,1 0 32,0 0-17,-25-25-15,25 25 0,0 0 16,-1-24-16</inkml:trace>
  <inkml:trace contextRef="#ctx0" brushRef="#br0" timeOffset="299596.8819">21729 5308 0,'25'0'46,"-25"-25"-46,25 25 16</inkml:trace>
  <inkml:trace contextRef="#ctx0" brushRef="#br0" timeOffset="299800.2915">22126 5135 0,'25'0'47,"-1"-25"-32</inkml:trace>
  <inkml:trace contextRef="#ctx0" brushRef="#br0" timeOffset="299990.7405">22597 4936 0,'0'-25'0,"25"25"15,-25-24 1,25-1 0</inkml:trace>
  <inkml:trace contextRef="#ctx0" brushRef="#br0" timeOffset="300780.4927">21530 4738 0,'-24'0'15,"24"-25"-15,-25 25 16,25 25-16,25-25 47,-25 24-47,0 1 15,24-25-15,-24 25 0,25 0 16,0 0-16,-25 0 0,25-25 16,-25 24-16,25 1 0,-25 0 0,24-25 15,-24 25-15,25 0 0,0-1 16,-25 1-16,0 0 0,25-25 16,-25 25-16</inkml:trace>
  <inkml:trace contextRef="#ctx0" brushRef="#br0" timeOffset="301120.4649">21530 5135 0,'25'0'31,"0"0"0,0 0-31,0 0 16,-1 0-16,1 0 0,0 0 15,0 0-15,0 0 16,0 0-16,-1 0 16,1 0-16,0 0 15,-25-25 1,0 0-16,25 0 15,-25 0-15,0 1 16,0-1-16,-25 0 16,25 0-16,0 0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09:14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15106 14982 0,'74'-74'0,"-148"148"0,248-198 0,-100 50 16,25-26-16</inkml:trace>
  <inkml:trace contextRef="#ctx0" brushRef="#br0" timeOffset="1155.7659">12923 13593 0,'0'0'0,"0"-25"16,-25 25-16,25 25 47,0 0-47,25-25 0,-25 25 15,0-1-15,0 1 16,25 0-16,-25 0 0,0 0 0,25-1 15,-25 1-15,25 0 0,-1 0 16,-24 0-16,0-1 0,25 1 0,-25 0 16,25 0-16,-25 0 0,25-1 15,-25 1-15,25-25 16</inkml:trace>
  <inkml:trace contextRef="#ctx0" brushRef="#br0" timeOffset="1460.2562">12551 13915 0,'0'0'0,"-25"0"15,25-24 1,0-1-16,25 25 16,-25-25-16,0 0 0,25 25 15,-25-25-15,25-24 0,0 24 0,-1 0 16,1 0-16,-25-24 0,50 24 0,-25 0 16,-1 0-16,1 1 0,0-26 0,0 25 15,24 0-15,-24 1 0,0-1 0,0 25 16,0-25-16,24 25 0,-24 0 0</inkml:trace>
  <inkml:trace contextRef="#ctx0" brushRef="#br0" timeOffset="2875.7122">22324 13643 0,'0'-25'16,"-25"25"0,25-25-16,0 0 15,0 50 17,-24-25-17,24 25 1,0 0-16,0-1 0,0 1 15,0 0-15,0 0 0,0 0 16,0-1-16,0 1 0,0 0 16,0 0-16,0 0 0,0-1 15,0 1-15,0 0 0,0 0 16,24 0-16,-24-1 16,25-24-16,0 0 0,-25 25 15,25-25-15,0 0 0,-1 0 16,1 0-16,0 0 0,-25-25 15,25 25-15,0 0 0,-1-24 0,1 24 16,0-25-16,0 25 0,-25-25 16,25 25-16</inkml:trace>
  <inkml:trace contextRef="#ctx0" brushRef="#br0" timeOffset="3091.2789">22275 13915 0,'24'0'16,"1"0"-16,-25-24 16,25 24-16,0-25 15,0 25-15,-25-25 0,24 25 16,1 0-16,-25-25 0,25 25 15</inkml:trace>
  <inkml:trace contextRef="#ctx0" brushRef="#br0" timeOffset="6287.8933">22126 13568 0,'0'-25'0,"25"25"15,-1 0-15,-24-24 16,25 24-16,843-521 3000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09:50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20290 6300 0,'0'25'141,"-49"50"-125,49-26-16,-25 1 15,25-1-15,-25 1 16,0-25-16,25 0 16,0-1-16,0 1 15,0 0 1,-25 25-1,25-26-15,-24 1 16,24 0 15,0 0-15,0 0 0,0 0-1</inkml:trace>
  <inkml:trace contextRef="#ctx0" brushRef="#br0" timeOffset="887.1897">20489 6350 0,'24'50'94,"-24"-1"-94,0-24 16,0 25-16,0-26 15,25 1-15,-25 25 16,0-25-1,25-25-15,-25 24 16,0 1 0,0 0 140,0 0-156,0 0 16,0-1-16,0 1 15,0 0 1,25 0-16,-25 0 15,0 0 1</inkml:trace>
  <inkml:trace contextRef="#ctx0" brushRef="#br0" timeOffset="1559.3404">19918 6300 0</inkml:trace>
  <inkml:trace contextRef="#ctx0" brushRef="#br0" timeOffset="2343.6095">20315 6375 0</inkml:trace>
  <inkml:trace contextRef="#ctx0" brushRef="#br0" timeOffset="4239.4123">20241 6325 0,'-25'0'16,"0"0"-1,0 0 1,0 0-1,25-25 1,-24 25 0,-1 0 124,0-24-108,0 24-1,75-25 94,-1 0-110,-24 25-15,25-25 16,-1 0-16,-24 25 16,25-24-16,-1 24 15,-49-25-15,50 25 16,-25 0 0</inkml:trace>
  <inkml:trace contextRef="#ctx0" brushRef="#br0" timeOffset="5152.0769">20762 6201 0,'-25'0'78,"25"25"-78,-25 0 15,0 0 1,25-1-16,0 1 16,-25 0-1,25 0 1,0 0-16,0-1 16,0 1-1,0 0 1,0 0-1,0 0 1,-25-1-16,25 1 16,0 0-1,0 0-15,-24-25 16,24 25-16,0-1 16,0 1 15,0 0-16,0 0 1,0 0 0,0-1-16,24-24 15,-24 25-15,50 0 16,-25 0-16,25 0 16,-26 24-16,1-49 15,50 25-15,-75 0 16,24-25-16,1 0 15,0 0-15,0 0 16,0 0 0,-1 0-1,1 0 1,-25-25 0,25 0-1</inkml:trace>
  <inkml:trace contextRef="#ctx0" brushRef="#br0" timeOffset="5591.3511">21034 6449 0,'0'25'63,"-24"25"-48,24-26-15,0 26 16,0-25-16,0 0 16,0 24-16,0-24 15,0 0-15,0 0 31</inkml:trace>
  <inkml:trace contextRef="#ctx0" brushRef="#br0" timeOffset="6447.8747">21158 6350 0,'25'0'31,"0"0"-31,0 0 16,0 0-1,-25 25-15,24-25 16,1 49-16,0-49 16,-25 25-16,25-25 15,0 25 1,-25 0-16,24 0 0,-24-1 31,0 1-15,0 0-16,0 0 15,0 0 1,0-1-16,0 1 16,-49 0-1,24-25 1,0 25-16,0-25 16,1 25-16,-26-25 15,25 0 1,0 0-1,1 0-15,-1 0 16,0 0 0,0 0-1,0 0 48,25-25-48,0 0 1,25 0-16,50-24 16</inkml:trace>
  <inkml:trace contextRef="#ctx0" brushRef="#br0" timeOffset="7104.1037">21456 6325 0,'0'0'16,"25"0"-1,0 0 1,-1 0 31,-24 25-31,0 0-16,0 24 15,0-24-15,0 0 16,0 25-16,0-1 15,0 1-15,0-25 16,0-1-16,0 51 16,0-50-1,0-1 1,-24-24 78,24-49-79,0 24-15</inkml:trace>
  <inkml:trace contextRef="#ctx0" brushRef="#br0" timeOffset="7639.8657">21307 6424 0,'25'-49'109,"74"24"-93,0-25-16,-74 26 16,25-1-16,49-25 15,-74 50-15,0-25 16,0 1-16</inkml:trace>
  <inkml:trace contextRef="#ctx0" brushRef="#br0" timeOffset="8376.0812">22002 5928 0,'25'25'16,"-25"0"0,0 25-16,0-1 15,0 26-15,-25-1 16,25-24-16,-25 24 15,25 0-15,0 1 16,-25-26-16,25 1 16,0 0-16,-25-26 15,25 51-15,0-50 16,0-1-16,0 1 16,0 25-16,0-25 15</inkml:trace>
  <inkml:trace contextRef="#ctx0" brushRef="#br0" timeOffset="8800.7748">22225 6300 0,'25'0'32,"0"0"-32,-1 25 15,26 0-15,-50 25 16,50-26-16,-50 26 15,24-50-15,1 25 16,-25 0-16,25-1 16,-25 1-1,-25-50 63</inkml:trace>
  <inkml:trace contextRef="#ctx0" brushRef="#br0" timeOffset="9391.4991">22399 6201 0,'-25'0'31,"0"0"-31,0 50 16,0-50-16,1 49 15,-26-49-15,25 25 16,0 0-16,25 0 15,-24-25 1,24 25-16,0-1 16,-25-24 31,50 0 109,49 0-141,-49-24-15,49-1 16,-24 25-16,-25 0 16,-1-25-16,1 25 15,-25-25 1,25 25-16,0 0 16</inkml:trace>
  <inkml:trace contextRef="#ctx0" brushRef="#br0" timeOffset="10031.3647">23019 6127 0,'49'25'62,"-24"74"-62,0-74 16,0-1-16,0 26 15,24 0-15,-49-26 16,25 1-16,-25 0 16,25 0-1</inkml:trace>
  <inkml:trace contextRef="#ctx0" brushRef="#br0" timeOffset="10736.1342">23366 6152 0,'-25'-25'0,"0"25"16,-24 25-16,24-1 15,-25 1-15,26 0 16,-26 0-16,0 0 15,50-1-15,-24-24 16,-1 25-16,0-25 63,0 0 46,75-25 0,-25 25-93,24-24-16,-24 24 16,0-25-16,0 25 15,24 0-15,-24 0 16,0 0-1,0 0-15,-1 0 32,1 0-17,0 0 1</inkml:trace>
  <inkml:trace contextRef="#ctx0" brushRef="#br0" timeOffset="11335.3284">23490 5928 0,'50'25'31,"-50"0"-15,49 0-16,-24 24 15,25-24-15,-50 25 16,49-25-16,-49 24 16,25 1-16,25-1 15,-50 1 1,0 0-16,0-1 16,0 1-16,0-25 15,0-1 1,0 1-1,-25-25 1,0 25-16,-25 0 16,1-25-16,24 0 15,-25 0-15,1 0 16,49 25-16,-25-25 16,0 0-1,0 0 48</inkml:trace>
  <inkml:trace contextRef="#ctx0" brushRef="#br0" timeOffset="14176.3268">24135 5978 0,'0'50'110,"0"-1"-110,0 1 15,0-1-15,0-24 16,0 25-1,0-25 1,0-1 0,0 1-16,0 0 15,0 0 32,25-25-16,24 25-15,1-25 0,-25 0-16,24 0 15,-24 0-15,0 0 16,0 0-16,24 0 16,-24 0-16,0 0 15,0 0 1,0 0 15,-50 0 78</inkml:trace>
  <inkml:trace contextRef="#ctx0" brushRef="#br0" timeOffset="14551.2179">24061 6251 0,'0'-25'15,"49"25"32,-49-25-47,25 25 16,0-25-16,0 25 15,-1 0-15,26-24 16,-25 24 0,0 0-16,-25-25 46</inkml:trace>
  <inkml:trace contextRef="#ctx0" brushRef="#br0" timeOffset="14936.0216">24085 6003 0,'0'-25'46,"50"0"-30,49 0-16,0-24 16,1 24-16,24-25 15,-50 25-15,-49 25 16,0-24-16,-1 24 16,1 0-16</inkml:trace>
  <inkml:trace contextRef="#ctx0" brushRef="#br0" timeOffset="15656.4787">25276 5730 0,'-25'25'63,"-24"74"-63,-1-74 15,50 0-15,-25 24 16,0 1-16,25-25 16,-24 24-16,-1 1 15,25-25-15,0-1 16,0 1-16,0 0 16,0 0-16,0 0 15,0-1-15,0 1 16,0 25-1,0-25-15,0 24 32,0-24-32,0 25 15,25-50 1,-1 49-16,-24-24 16,25 0-1,0 24 1,0-49-16,0 25 15,-25 0-15,49 25 16,1-50-16,-25 24 16,-1 1-16,1-25 15,0 0 1</inkml:trace>
  <inkml:trace contextRef="#ctx0" brushRef="#br0" timeOffset="16159.4121">25549 6028 0,'25'0'47,"24"24"-47,-24 1 15,25-25-15,-50 50 16,49-50-16,-49 25 15,25-25-15,-25 24 16,25-24-16,-25 25 16,25-25 62</inkml:trace>
  <inkml:trace contextRef="#ctx0" brushRef="#br0" timeOffset="16911.2347">25822 5953 0,'-25'25'16,"-25"0"-16,25 0 16,-24-1-16,24 26 15,0-50-15,0 25 16,1-25-16,24 25 15,-25-25-15,25 24 47,0-48 156,25 24-187,-25-50-16,49 25 16,1 0-1,-25 25 1,-1-24-16,1 24 16,0 0-16,0 0 62,0 0-46,-1 0-1,1 0 32</inkml:trace>
  <inkml:trace contextRef="#ctx0" brushRef="#br0" timeOffset="17391.9915">26268 5705 0,'0'0'0,"0"50"0,0 24 16,0-49-16,0 49 15,0-24-15,0 24 16,0-49-16,0 25 16,0 49-16,0-49 15,25-1-15,-25-24 16,25 0-16,-25 0 15</inkml:trace>
  <inkml:trace contextRef="#ctx0" brushRef="#br0" timeOffset="17855.2493">26516 5928 0,'25'0'47,"0"0"-32,49 0-15,-49 25 16,0-25-16,24 50 16,1-25-16,0 24 15,-26-49-15,1 25 16,-25 0-16,25-25 16,-25 25-16</inkml:trace>
  <inkml:trace contextRef="#ctx0" brushRef="#br0" timeOffset="18231.5762">26715 5904 0,'0'0'0,"-50"24"16,0 1-16,1 25 16,-1-1-16,1-24 15,-1 0-15,25 25 16,-24-26 0,24 1-16,25 0 15,-25-25-15</inkml:trace>
  <inkml:trace contextRef="#ctx0" brushRef="#br0" timeOffset="18687.3168">26318 6052 0,'25'-24'31,"-1"24"-15,-24-25-16,50 25 16,-25 0-1,0 0-15,-1-25 16,26 25-16,-25 0 15,0 0-15,-1 0 16,26 0-16,-25 0 16,0 0-16,-1 0 15,1 0 1,0 0 15,0 0 0,0 0-31</inkml:trace>
  <inkml:trace contextRef="#ctx0" brushRef="#br0" timeOffset="19152.1257">26963 5631 0,'24'0'16,"1"49"-16,25 1 15,-50-25-15,25 24 16,0-24-16,-25 25 16,24 24-16,-24-49 15,0 25-15,0-1 16,0 1-16,0-1 15,0 1-15,0 0 16,-24-26-16,-1 26 16,25-25-16,-25 0 15,0-25-15,25 24 16,-25-24 0,0 0-1,25 25-15,-49-25 16</inkml:trace>
  <inkml:trace contextRef="#ctx0" brushRef="#br0" timeOffset="23783.6065">27459 5879 0,'0'49'47,"0"-24"-47,0 25 16,25-50-16,-25 49 16,49-24-16,-49 0 15,25-25-15,-25 25 16,25-25-16,0 0 15,-25 25 32</inkml:trace>
  <inkml:trace contextRef="#ctx0" brushRef="#br0" timeOffset="24231.8794">27756 5904 0,'0'0'0,"-24"24"16,24 26-16,-25-25 15,25 0-15,-25-1 16,0-24-16,25 50 15,-25-50-15,25 25 16,-24-25-16,-1 25 31,25-1-15,-25-24-16,25 25 16,0 0-1,-25-25-15,25 25 63</inkml:trace>
  <inkml:trace contextRef="#ctx0" brushRef="#br0" timeOffset="24759.6062">28377 6052 0,'0'50'32,"0"-25"-17,0 0-15,0-1 16,0 26-16,0-25 16,24-25-1,-24 25 1,0-1 31</inkml:trace>
  <inkml:trace contextRef="#ctx0" brushRef="#br0" timeOffset="25224.6706">28153 5904 0,'0'-25'31,"50"0"-16,0 25-15,-26 0 16,26 0-16,0-25 16,24 25-16,0-25 15,-24 25-15,-25 0 16,0 0 0,24 0-16,-49-25 15,25 25 1,25 0 31,-26 0-32</inkml:trace>
  <inkml:trace contextRef="#ctx0" brushRef="#br0" timeOffset="25727.4345">29245 5755 0,'-50'24'31,"25"26"-31,-24 0 16,49-1-16,-25 1 15,0 0-15,25 24 16,0-49-16,0 49 15,0-49-15,0 25 16,25 24-16,-25-49 16,50 24-16,-26 1 15,1 0-15,0-26 16,0 26-16,0-25 16,-1 0-16,1 24 15,0-49-15,-25 25 16,25-25-16</inkml:trace>
  <inkml:trace contextRef="#ctx0" brushRef="#br0" timeOffset="29671.995">21158 6325 0,'25'25'109,"25"25"-109,-25-1 16,24-24-16,1 25 16,-25-1-1,24 1-15,1-25 16,-25 24-16,24-24 16,-24 0-16,0-25 15,0 0 1,-25-50 93,0 1-93,0 24-16,0-50 15</inkml:trace>
  <inkml:trace contextRef="#ctx0" brushRef="#br0" timeOffset="30160.7639">21630 6276 0,'-25'24'63,"-74"26"-63,49 24 15,-24-24-15,-26 24 16,26 1-16,0-1 16,49-49-16,-50 25 15,51-1-15,-26-24 16,50 25-16,-25-25 16,0-1-16,25 1 31,0-74 94</inkml:trace>
  <inkml:trace contextRef="#ctx0" brushRef="#br0" timeOffset="30599.575">20960 6598 0,'99'0'63,"-24"0"-48,24 0 1,50 0-16,-25 0 16,0 0-16,49 0 15,-24 0-15,-74 0 16,-26 0-16,1 0 16,-25 0-1</inkml:trace>
  <inkml:trace contextRef="#ctx0" brushRef="#br0" timeOffset="41224.371">15776 3572 0,'-25'0'0,"0"0"0,0 0 31,25-25-31,-49 25 16,24 0 0,0 0 171,0 0-187,1 50 16,-1-26-1,25 1 17,-25-25-32,25 25 31,-25-25-16,25 25 1,-25 0 0,25 0-1,-24-25-15,24 24 16,0 1 0,-25 0-1,25 0 1,0 0-1,0-1 17,0 1-17,0 0 1,0 0 0,0 0 15,25-25-31,-1 24 15,-24 1 1,25-25-16,-25 25 16,25-25-16,-25 25 15,25-25-15,-25 25 16,25-25-16,-25 24 16,24-24-1,1 0 32,-25 25-47,25-25 16,0 0-1,0 0-15,-25 25 16,49-25 0,-24 0 15,0 0 31,0 0-62,-1 0 16,1 0 0,0 0-1,0 0-15,0-25 16,-1 0 15,-24 1-15,25-1-16,0 25 15,-25-25-15,0 0 16,0 0-16,0 1 16,0-1-16,0-25 15,0 25 1,0-24-16,0 24 15,0 0 1,0 0 0,0 1-1,0-1 1,-25 25 0,25-25-16,0 0 15,-25 25-15,25-25 16,-24 25 15,-1-25 16,0 25-16,0 0-15,0 0-1,1 0 17,-1 0-17,0 0 1,0 0 15,0 0-15,-24 0-1,24 0 1,-25 0 0,26 0-1,-1 0-15,0 0 16,0 0 218</inkml:trace>
  <inkml:trace contextRef="#ctx0" brushRef="#br0" timeOffset="44135.2712">7888 6400 0,'0'24'141,"0"51"-125,-25-50-16,25-1 15,0 26-15,0-25 16,0 0 0,0-1 15,0 1 0,0 0-15,0 25-1,25-26 1,-25 1 0,25 0-16,-25 0 15,0 0 1</inkml:trace>
  <inkml:trace contextRef="#ctx0" brushRef="#br0" timeOffset="45273.1746">7714 6548 0,'0'-24'171,"0"-51"-155,25 26-16,25-1 16,-50 0-16,24 26 15,1-26-15,-25 25 16,0 0-16,25 25 94,0 0-79,0 0-15,-1 25 16,-24 0-16,50 0 16,0 24-16,-25-24 15,-1 0-15,1-25 16,0 25-16,0 0 15,0-1 1,-1-24 15,-24 25-15,25-25-16,0 0 31,-25 25-31,25-25 16,0 0 78,-25-50-79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24:14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13194 11139 605 0,'9'-34'-27'16,"0"0"23"-16,11 7 6 0,7 6-1 15,7 9-1-15,6 2 1 16,4 3-1-16,8 7 1 16,4 0-3-16,9 2-14 15,3 7 2-15,10 2-7 16,5-1 2-16,9-2 16 0,6 1 0 16,7-3-1-16,10 0 7 15,4-4-7-15,10-1 7 16,2 2-9-16,8-3 10 15,5 0 1-15,7 0 10 16,7-4 0-16,6-4 6 16,5 0-7-16,10 1-6 0,6-6 1 15,5 3-3-15,9-7 1 16,-1 3-3-16,7-2-2 16,0 0 3-16,5 2-2 15,0-2-2-15,-3 3 1 16,-3 1-1-16,1 1 1 0,-6 4-2 15,-3 0 2-15,-2 0 2 16,1 1 2-16,-2 3-2 16,-6 0 4-16,0-2-1 15,-4 4-1-15,-4-1 0 16,-7 0-1-16,-2 2-3 16,-7-2 0-16,-5 1-3 0,-7-1 2 15,-7 0 0-15,-8 0 0 16,-6-2-1-16,-6-1 1 15,-5 0-2-15,-9-3-9 16,-5-1-28-16,-13-11-53 16,-18-16-210-16</inkml:trace>
  <inkml:trace contextRef="#ctx0" brushRef="#br0" timeOffset="31234.7717">14814 15349 415 0,'-11'3'-2'0,"2"-3"3"15,5 0 0-15,4 0-6 16,0 2-8-16,12 2 4 16,7-3 6-16,8 5-5 15,7-3 1-15,6-1 0 16,5 0 3-16,5-1 1 0,2-1 4 16,7 2-2-16,0-2-7 15,8 2 19-15,5 0 3 16,3-2 1-16,6 2-1 15,11-2 3-15,5 0-4 16,8 0-3-16,10 0 1 16,6 0-2-16,6 0-6 0,7 0 0 15,3 0-2-15,5 0-1 16,2-2 1-16,3 4-1 16,2-2 0-16,4 0 1 15,5 0-1-15,0 0 3 16,1 0 5-16,5-8-1 0,7 1 1 15,0-3 3-15,4-1-2 16,6 0 2-16,4-2-3 16,2 3 5-16,-2 1-4 15,3 0-4-15,4 2-1 16,-2 0-2-16,-2 1 0 0,1 1 1 16,2 2-1-16,0-1-1 15,0-1 1-15,1 0-2 16,0-1 1-16,1 2 1 15,4-1 2-15,0 2 2 16,6-3-1-16,-4 0-3 16,1 1 0-16,0 2-1 0,2-1-1 15,-2 1 0-15,2-1 2 16,0 1-2-16,2-3-1 16,-1 1 2-16,-4 1 0 15,4-3-1-15,-6 2-1 0,-1-2 2 16,2 0 0-16,2 0-1 15,-1-1 3-15,-2-1 3 16,-2 2-2-16,1-2-1 16,0 0 2-16,-6 2-4 15,-2 0 3-15,0 1 0 16,-8 3-1-16,-2 0 2 0,-3 3-3 16,-7-2-2-16,-5 2 3 15,-7-2-3-15,-2 0 0 16,-7 1 2-16,-2-3 3 15,-6 1 2-15,-4-1 3 16,-10-2-1-16,-4 3 2 0,-11-2-3 16,-8-1-2-16,-13 3 0 15,-8-3-2-15,-9 1-1 16,-11-2 0-16,-9 2-2 16,-10-1 1-16,-8 1-1 15,-7-1-1-15,-8 1 0 0,-6 2 1 16,-11-1-19-16,-2 0-23 15,-29-5-60-15,-22-7-152 16</inkml:trace>
  <inkml:trace contextRef="#ctx0" brushRef="#br0" timeOffset="32203.4501">3181 17375 411 0,'-5'5'120'0,"1"-5"-117"0,4 2-16 15,9 0-4-15,11-2 14 16,9 3 2-16,10 0 0 15,12-2-1-15,5 2 1 16,8-1 2-16,8 0-3 16,11 2 2-16,3-2-2 0,7 2 4 15,6-1-2-15,1 2 0 16,9-2 0-16,0 2 0 16,2 0 0-16,5-4 0 15,8-1 0-15,3 0 12 16,4 0 1-16,3-13-1 15,5 1-2-15,2-2 9 0,5-4-11 16,1 0 1-16,1 0 0 16,-4 3 2-16,0-2-4 15,-6 4-4-15,-3 3-2 16,-4 3 1-16,-2 4-2 16,-3 3 2-16,-4 0-2 0,-2-2-25 15,-10 2-37-15,-13 0-98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17:41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20929 11453 245 0,'1'-11'62'0,"1"-1"-37"0,-2 1-2 15,0-1 8-15,0-1 3 16,0 0-6-16,0 3-9 16,0-1-5-16,0 2 0 15,0-1-3-15,-2 0-3 0,-2 2-2 16,-1-1 2-16,-2 2-3 15,0 1 4-15,-2 3-7 16,-2-1 0-16,-1 4-1 16,-3 0-1-16,2 0 0 15,-3 7 0-15,4 2 0 0,-2 2-1 16,1 3 2-16,4-1 0 16,-2 1 0-16,5-1-1 15,3 1 0-15,1 0-1 16,2-2-1-16,0 3 1 15,2-3 0-15,9 5 0 16,3-2 0-16,3 3 0 0,0 0 2 16,3 2 0-16,-1 1-1 15,0 2 1-15,-5 0-1 16,-1-3 0-16,-3 2 0 16,-3-5 1-16,-5-1-1 15,-2-1 0-15,0-3 2 16,-5-1 8-16,-4 1 0 0,-5-2-2 15,-2-1-1-15,-3-6 1 16,2-1 3-16,-5-1 0 16,0-1-1-16,1 0-3 15,1-5-2-15,-2-2-1 16,5 0-2-16,4-2-2 0,1 1 0 16,5 3 0-16,3 3-1 15,4 1-11-15,0 1-19 16,0 0-18-16,11 0-3 15,5 0-11-15,-2 0-48 16,6 0-146-16</inkml:trace>
  <inkml:trace contextRef="#ctx0" brushRef="#br0" timeOffset="312.4702">21124 11639 501 0,'-3'-7'6'0,"-4"-3"15"16,2 3-3-16,0 4 11 0,-2 0-14 15,4-2 0-15,-3 2-8 16,3 1-4-16,1 2-3 16,-1 0 0-16,3 0-5 15,0 0-32-15,5 0-41 16,4 0-10-16,1 0-32 16,5 0-167-16</inkml:trace>
  <inkml:trace contextRef="#ctx0" brushRef="#br0" timeOffset="671.9475">21361 11471 343 0,'0'-6'6'0,"0"1"11"0,0 2 3 15,0-1 14-15,0 2-5 16,0 0-2-16,0 2-3 16,0 0-9-16,0 0-2 15,0 2-9-15,0 9-4 16,0 5 5-16,0 7 1 0,0 4 2 16,0 5-1-16,0 5-2 15,0 1 0-15,0 1-3 16,0 1 0-16,2-5 0 15,-2 1-1-15,2-6 0 16,0-4 0-16,-1-3-2 0,1-5-19 16,0-7-13-1,1-5-28-15,2-6-13 0,1 0-36 16,3-14-126-16</inkml:trace>
  <inkml:trace contextRef="#ctx0" brushRef="#br0" timeOffset="1047.013">21241 11722 319 0,'-10'0'65'15,"2"-3"-53"-15,4-2 33 0,2-1 20 16,2 1-22-16,4-4-21 15,14-2-12-15,7-1 1 16,10-3-2-16,7 3-4 16,4-3-2-16,7 3-3 15,-4 1 0-15,0 2-14 16,-7-3-58-16,-4 1-93 0</inkml:trace>
  <inkml:trace contextRef="#ctx0" brushRef="#br0" timeOffset="3922.3527">22393 11301 198 0,'-10'-5'-9'16,"-3"-2"18"-16,1 3 14 16,-1 0 35-16,0 1-30 15,3 0 6-15,-3 1-3 0,2 0 1 16,3 0-7-16,1 1-2 15,2 1 6-15,2 0-9 16,3 0-9-16,0 0-9 16,3 0-4-16,9 0 11 15,7 0 3-15,3 0-4 16,6 0-4-16,8 0-2 0,3-4-1 16,3 2-1-16,4 0 2 15,-2-1-1-15,1-1 0 16,-3 0-1-16,-3 1 1 15,-7 0-2-15,-3-1-10 16,-4 4-10-16,-7-2-22 16,-4 2 2-16,-10 0-10 0,-4 0-9 15,-2 0-6-15,-14 4-43 16</inkml:trace>
  <inkml:trace contextRef="#ctx0" brushRef="#br0" timeOffset="4469.3261">22214 11337 311 0,'0'0'3'0,"3"-4"7"16,7-1 9-16,0 2 13 15,-1-3-5-15,2 4-4 0,0 0-5 16,-1 1-5-16,3 1-5 16,1 0-5-16,-1 3-1 15,-2 5 0-15,-1 4-2 16,2 2 0-16,-5 4 0 16,-2 5 1-16,-3 0-1 0,-2 3 1 15,0-2 2-15,-4 3-2 16,-6-2 2-16,-3 0-1 15,0-2 11-15,-3-3 8 16,0 1-8-16,3-3-4 16,2 0-4-16,5-2 0 15,2-3 3-15,4-2-5 0,0-2-3 16,7-1 2-16,10-3 6 16,5-1 1-16,7-2 1 15,9-2 2-15,7 0-2 16,3-2-3-16,4-7-2 15,1 2 0-15,-4-3-3 0,0-1-1 16,-3 2 1-16,-7 0-2 16,-5 2 1-16,-4 3-1 15,-6 1 0-15,-7 3-13 16,-3 0-11-16,-11 0-14 16,-1 5-25-16,-2 4 2 15,-5 0-27-15,-9 0-101 0</inkml:trace>
  <inkml:trace contextRef="#ctx0" brushRef="#br0" timeOffset="5063.1614">22373 12065 364 0,'3'-1'7'16,"-3"-2"-1"-16,0 3 10 16,0 0 20-16,0 0-8 15,0 0-18-15,0 0-7 16,0 5-4-16,0 6 8 0,2 0 3 15,-2 3 3-15,0 2-3 16,0 1-2-16,0 0 6 16,0-1-2-16,0 2-4 15,0-2 5-15,-6 0-5 16,0-2-1-16,-2 1 1 16,-3-1 1-16,-2-3 0 0,3-1 1 15,-4-1-2-15,1-3-1 16,-6-1-1-16,0-3-3 15,-1-2 1-15,-4 0-1 16,2-7 0-16,-2-6-3 16,1-3 3-16,4-2-7 0,0 0-13 15,9 1-4-15,0-4 1 16,7 6-9-16,3-4-28 16,0-1-28-16,0 0-59 15</inkml:trace>
  <inkml:trace contextRef="#ctx0" brushRef="#br0" timeOffset="5281.9621">22290 11888 508 0,'-7'-5'-19'0,"-3"0"33"16,6-1 0-16,-1 2 8 15,4 1-10-15,1-1-8 16,0 3-6-16,0-1-4 0,8 0-31 16,7 2-20-16,-1 0-18 15,4 0-45-15</inkml:trace>
  <inkml:trace contextRef="#ctx0" brushRef="#br0" timeOffset="5516.32">22543 12000 465 0,'1'0'3'0,"3"0"-7"16,-1 0 17-16,2 0 27 16,3-3-19-16,1-1-12 15,2 1-7-15,2-1-2 16,-1 3 0-16,-3 1-13 15,0 0-22-15,-4 0-7 0,-3 6-24 16,-2 7-16-16,0 3-39 16,-7 0-41-16</inkml:trace>
  <inkml:trace contextRef="#ctx0" brushRef="#br0" timeOffset="5672.6144">22524 12166 253 0,'-7'9'65'15,"0"-4"-9"-15,6-1-18 16,1-2-2-16,0-2-5 15,0 0-15-15,10 0 4 16,7 0-3-16,2-4-9 16,4-1-7-16,6-6 2 15,2-1-1-15,-4 1-20 0,2-3-39 16,-2 1-34-16,-5-1-118 16</inkml:trace>
  <inkml:trace contextRef="#ctx0" brushRef="#br0" timeOffset="5922.5729">22846 11970 512 0,'-5'-2'11'16,"-1"0"11"-16,6 1 13 0,-4 0 9 15,4 1-11-15,0 0-17 16,0 2-14-16,0 11-5 15,0 2 2-15,0 11 2 16,4-2-1-16,-1 5 1 16,-2 2 0-16,3 0 0 0,-4-1-23 15,0-2-19-15,0-1-23 16,0-4-47-16,0-1-146 16</inkml:trace>
  <inkml:trace contextRef="#ctx0" brushRef="#br0" timeOffset="8313.5822">22469 10962 320 0,'-13'-16'-15'15,"4"2"25"-15,3 3 13 16,-1 4 8-16,6 1-13 15,1 6-1-15,0 0-6 16,0 0-7-16,0 4-7 0,0 7 6 16,1 3 7-16,6 6-5 15,-4 1 1-15,0 0-3 78,3 1-1-78,-5-4 0 0,1 0-1 0,-2-4-1 0,0-5 1 0,2 2 0 0,-2-6 1 0,0-2 1 0,0-1-1 0,0-2 5 0,0 0 28 16,0-7-11-16,0-7-17 16,-2-2-4-16,2-7-2 15,0 0 0-15,0-4-1 0,0 0 1 16,7 0-2-16,5 4-1 16,-2-2 1-16,5 7-2 15,1 2 5-15,-2 4-5 16,4 3 1-16,-2 5 4 15,2 4-2-15,-2 0 0 16,0 4 0-16,-3 8 0 0,-2 3 0 16,-3 3 0-16,0 3 0 15,-2 2 0-15,-3 2 1 16,-1 2-25-16,-1 3-15 16,-1-1-23-16,4-2-43 15</inkml:trace>
  <inkml:trace contextRef="#ctx0" brushRef="#br0" timeOffset="9235.6318">23417 11342 315 0,'1'-19'3'0,"-1"1"21"15,0 2 5-15,0 3-1 16,-1 1 0-16,-6 1 5 0,-2 6-15 16,2 1 0-16,-3 4-7 15,-3 0-10-15,-1 13-2 16,0 6 3-16,1 6 0 15,-2 7-4-15,-1 6 4 16,1 3 0-16,5-2-1 16,2 2 0-16,3-3 0 0,5-1-1 15,-2-7 1-15,2-1-1 16,0-4 0-16,7-5 0 16,1-8 0-16,0-3-1 15,3-5 0-15,5-4 2 16,-3-2 0-16,5-10 4 0,-2-8 1 15,2-3 0-15,2-6-1 16,-4-3 0-16,-1-2-3 16,-1-3 1-16,-4-1 0 15,0 8 2-15,-5 3-1 16,-3 6 0-16,1 5 5 0,-3 6 3 16,0 9 1-16,0 1-7 15,0 3-8-15,0 15-4 16,0 6 6-16,0 2 2 15,0 6 0-15,0 6 1 16,5-2-3-16,0-3 1 16,3 2-1-16,1-5 0 0,5-2 1 15,3-3-1-15,1-7 0 16,-1-2 0-16,4-9 2 16,1-2-3-16,2-5 2 15,1 0-8-15,-1-3-21 16,-3-10-32-16,2-3-62 0,-1-1-169 15</inkml:trace>
  <inkml:trace contextRef="#ctx0" brushRef="#br0" timeOffset="9501.315">23947 11671 501 0,'0'1'31'0,"0"-1"-28"0,0 0-4 16,0 4 2-16,0 3 8 15,0 6 2-15,0 1-4 16,0 9-1-16,0 0-4 16,0 6-1-16,0 1 0 0,-3 1 0 15,3-1 0-15,0-2-3 16,0-3-20-16,0 2-20 15,0-7-10-15,0-3-31 16,0-6-118-16</inkml:trace>
  <inkml:trace contextRef="#ctx0" brushRef="#br0" timeOffset="9704.425">23941 11537 504 0,'-5'-20'-4'16,"0"4"22"-16,1 2-7 15,1 1 4-15,1 4-8 16,2 4-6-16,0 4 0 16,0 1-18-16,2 0-68 0,3 5-11 15,2 5-103-15</inkml:trace>
  <inkml:trace contextRef="#ctx0" brushRef="#br0" timeOffset="10282.515">24231 11761 270 0,'0'-5'84'0,"0"2"-45"16,0-3-3-16,0 3 1 16,0 1 6-16,0 2-16 0,0-1-10 15,0 1 3-15,0 0-9 16,1 0-10-16,1 6-5 16,0 8 4-16,0 7 0 15,1 1 3-15,-1 6-1 16,1 1-1-16,-1 1 0 15,2 3-1-15,-2 1 1 0,0-1 2 16,-2 4-1-16,0-4-1 16,0 0-1-16,0-2-1 15,-4-1 1-15,-5-5 3 16,-2-1-1-16,0-5 6 16,-5-1 0-16,1-2 2 0,0-5-3 15,-5-4-3-15,4-3 0 16,-2-3-1-16,2-1-1 15,-1-7 2-15,5-5-3 16,-1-8-17-16,3-1-1 16,3-8-4-16,3 2-13 15,4-4-26-15,0-4-70 0</inkml:trace>
  <inkml:trace contextRef="#ctx0" brushRef="#br0" timeOffset="10532.5641">24214 11554 429 0,'-10'-7'13'0,"1"1"7"15,3 0 4-15,2 3 6 16,3-1-21-16,-1 2-6 0,2 2-9 16,0 0-17-16,7 0-24 15,1 0-17-15,0 2-51 16</inkml:trace>
  <inkml:trace contextRef="#ctx0" brushRef="#br0" timeOffset="10798.179">24504 11507 474 0,'3'-2'17'16,"1"-4"-8"-16,4 3-9 15,1-1 18-15,6 1-7 0,2-1-7 16,2 2-3-16,1-1 0 16,1 3-1-16,1 0-1 15,-4 0-34-15,-1 1-43 16,0 5-57-16</inkml:trace>
  <inkml:trace contextRef="#ctx0" brushRef="#br0" timeOffset="11032.5366">24584 11736 445 0,'-7'6'12'0,"2"-4"16"16,5 1-6-16,0-1 7 15,5 0-13-15,7-2-1 16,5 0-5-16,5 0-5 15,0-2-2-15,7-1-2 0,3-1-2 16,-1-2 1-16,4 3-23 16,-1-1-24-16,-2 1-34 15,-3-4-61-15</inkml:trace>
  <inkml:trace contextRef="#ctx0" brushRef="#br0" timeOffset="12688.8394">25060 11376 281 0,'4'-16'2'15,"-2"4"18"-15,3 1 8 16,-3 4 9-16,-1 2-14 16,-1 1 2-16,0 4 2 0,0 0 2 15,0 0-8-15,0 0-11 16,0 4-8-16,0 10-3 16,0 6 1-16,0 6 4 15,0 8-1-15,0 6 1 16,0 4 0-16,0 2 0 0,0 2 1 15,0 1-3-15,0-1 1 16,0-1-1-16,0-5-1 16,0-3 1-16,0-5-2 15,0-4 2-15,0-2-14 16,5-9-36-16,5-3-42 16,2-5-78-16</inkml:trace>
  <inkml:trace contextRef="#ctx0" brushRef="#br0" timeOffset="13251.4874">25758 11331 424 0,'-5'-5'-12'0,"2"2"25"16,3 1 8-16,0 2-3 0,0 9-18 16,5 10-2-16,4 8 20 15,4 9 8-15,0 9-12 16,6 1 6-16,1 2-15 15,1 0-4-15,1 0 1 16,0-3-1-16,-2-2-1 0,0-4 2 16,1-7-2-16,-2-5 1 15,-4-6 0-15,-3-7 1 16,1-3-1-16,-4-8 1 16,-1-3 3-16,-1 0 4 15,5-17 4-15,-2-7-2 16,3-3-8-16,3-13-1 0,-1-5-1 15,0-6-1-15,0-3 1 16,3-3 0-16,-2 0-1 16,2 0 0-16,-2 5 0 15,2 6 0-15,2 3-1 0,-4 11 2 16,-2 7-2-16,0 5-1 16,-2 8-3-16,-4 5-6 15,-1 5-8-15,-3 2-18 16,-4 5-15-16,0 11-7 15,-2 4-24-15,-8 1-120 16</inkml:trace>
  <inkml:trace contextRef="#ctx0" brushRef="#br0" timeOffset="13517.1503">25728 11642 432 0,'0'-13'-1'0,"4"1"11"16,12-1 2-16,2 1 22 16,8 2-3-16,9-3-7 15,6 1-14-15,2 1 0 16,2 0-5-16,5 2-4 15,1 2 0-15,-4 2 0 0,1 1-2 16,-1 4-27-16,-4 0-35 16,-8 0-47-16,-2 0-159 15</inkml:trace>
  <inkml:trace contextRef="#ctx0" brushRef="#br0" timeOffset="13829.6822">26815 11574 522 0,'-8'0'-16'0,"3"0"19"16,1 0 6-16,1 0 11 15,1 8-9-15,0 6-8 0,0 2-2 16,1 7 3-16,1 6 0 16,0 3-1-16,0 1-1 15,0 3-2-15,1-2 1 16,1-1-1-16,0-4-1 16,0-2-18-16,-2-1-22 0,0-8-12 15,0-3-37-15,0-4-92 16</inkml:trace>
  <inkml:trace contextRef="#ctx0" brushRef="#br0" timeOffset="14064.1094">26822 11269 536 0,'-7'-7'-13'0,"2"0"28"15,2 3-6-15,3 4-4 16,0 0-2-16,0 0-7 0,3 0-41 16,4 4-40-16,1-2-57 15</inkml:trace>
  <inkml:trace contextRef="#ctx0" brushRef="#br0" timeOffset="30022.1662">26477 17417 264 0,'-11'-5'11'0,"-1"-2"2"15,3 0 20-15,-1 1 6 0,5 1-19 16,0 2 8-16,3-1-2 15,2 1-2-15,0-4-5 16,7 4-10-16,8-3 0 16,6 0 3-16,8-1 1 15,6 0 1-15,9-2-4 16,0 2-1-16,5-1-3 0,2 0-2 16,-3 1-3-16,3 2 0 15,-4-2 0-15,-1-1 0 16,-3 5-1-16,-8 1 1 15,-4 2-4-15,-6 0-21 16,-8 0-16-16,-7 0-24 0,-8 5-5 16,-2 0-49-16</inkml:trace>
  <inkml:trace contextRef="#ctx0" brushRef="#br0" timeOffset="30600.4984">26448 17448 303 0,'4'0'6'15,"-2"-6"11"-15,3 5 0 16,2 0 8-16,2-2-5 15,0 2-4-15,3 1 7 16,1 0-4-16,1 0 0 0,3 6-8 16,-3 7 2-16,1 1-6 15,-3 4-6-15,-2 3 3 16,0-1-2-16,-5 5 3 16,-1 2-3-16,-4-2-1 15,0 6 1-15,-9-3 0 0,-6 2-2 16,-2 2 3-16,-5-2-2 15,-2 1 1-15,1-1 0 16,-2 1 1-16,4-3-1 16,4-5 1-16,5-2 3 15,3-3 0-15,6-1-3 0,3-5-1 16,0-1-2-16,3-2 4 16,11-3 5-16,6 0 1 15,7-2 0-15,7-4 5 16,9 0 0-16,6 0-5 15,5-10-4-15,1 2-1 16,4 1-2-16,-3-4-3 0,-2 2 1 16,-6 0 0-16,-4 0-1 15,-5 2 1-15,-9 2-1 16,-2 1-10-16,-10 2-5 16,-6 0-8-16,-5 2-3 15,-7 0-16-15,0 4-21 0,-7 3-4 16,-11 0-37-16</inkml:trace>
  <inkml:trace contextRef="#ctx0" brushRef="#br0" timeOffset="31022.353">26428 18377 401 0,'-1'6'4'0,"-3"-1"23"0,2 2 1 15,1 6 13-15,1 1-14 16,0 4-14-16,0 1 1 16,0 6-10-16,0-1-1 15,0-1-1-15,0 2-1 16,0-2-1-16,0-4 2 0,0-2-8 15,0-3-22-15,0-3-28 16,0-7-13-16,-2-4-34 16,-2-4-103-16</inkml:trace>
  <inkml:trace contextRef="#ctx0" brushRef="#br0" timeOffset="31428.5218">26464 18151 449 0,'0'-4'-10'0,"0"0"22"15,-2 1 4-15,1 1 19 16,-1 1-14-16,0-1-7 15,2 0-6-15,-2 0-5 16,2 2-3-16,0 0-5 0,0 0-20 16,0 0-19-16,4 6-16 15,-2-3-26-15,1 2-60 16</inkml:trace>
  <inkml:trace contextRef="#ctx0" brushRef="#br0" timeOffset="31787.9498">26632 18386 155 0,'1'2'227'0,"1"-2"-208"16,2 2-17-16,-1-2 7 15,2 0 13-15,5 0-3 0,-1 0-6 16,-1 0-2-16,3 0-8 15,2 0-2-15,-3 0 0 16,3 0-3-16,-4 0-23 16,0 1-41-16,-4 2-38 15,0 0-75-15</inkml:trace>
  <inkml:trace contextRef="#ctx0" brushRef="#br0" timeOffset="31975.4525">26652 18513 305 0,'-8'9'23'0,"4"0"0"16,1-2 6-16,3 2 2 16,0-6-5-16,3 3-5 15,8-1-2-15,2-3 0 16,3 0-7-16,4-1-7 16,1-1-4-16,4 0 0 15,2-1-38-15,-2-10-69 0,0-5-233 16</inkml:trace>
  <inkml:trace contextRef="#ctx0" brushRef="#br0" timeOffset="32241.2163">27024 18341 595 0,'-7'0'-15'0,"2"0"20"0,5 0-2 16,-2 4 9-16,0 0 2 16,1 3-11-16,1 3-1 15,-2 7 1-15,2 3-1 16,0 4-1-16,0 3 1 16,0 2-2-16,2 1 0 15,1-2 1-15,1 1-2 0,1-2-19 16,3-6-35-16,-3-6-71 15,-1-14-226-15</inkml:trace>
  <inkml:trace contextRef="#ctx0" brushRef="#br0" timeOffset="33069.4168">26705 17065 374 0,'2'0'13'0,"-2"0"-11"16,3 2-4-16,-1 6 11 15,1 5 14-15,2 1-3 16,-2 2-6-16,1 4 2 16,-1 0-1-16,1-3 0 15,-3-2-6-15,3 0-7 16,-2-2 1-16,-1-4-1 0,1-2-1 15,-2-4-1-15,0 0 2 16,0-3 1-16,0 0 6 16,0-4 17-16,2-7-18 15,1-3-6-15,-3-6-1 16,3-1 1-16,0-4-2 0,1 0 0 16,1 2 1-16,2 3-2 15,1 6 1-15,1 3-1 16,-1 6 0-16,6 5-2 15,-2 0 3-15,5 1 1 16,0 12-2-16,3-1 2 16,-4 6 1-16,4 2-3 0,-3-1 1 15,0 6 1-15,-7 0-1 16,-6 3-20-16,-4-2-71 16,-4-2-162-16</inkml:trace>
  <inkml:trace contextRef="#ctx0" brushRef="#br0" timeOffset="34929.6181">27599 17448 415 0,'2'-2'4'0,"-2"0"20"15,0 2-9-15,0 0 5 0,0 2-10 16,0 10-3-16,0 3 2 16,0 8 2-16,0 5 3 15,2 9-3-15,-1 0-5 16,1 2-2-16,0 2-1 15,-1 0-1-15,2-4-1 0,1-1 0 16,-3-4-7-16,1-3-15 16,3-8-23-16,1-5-20 15,1-7-25-15,2-5-114 16</inkml:trace>
  <inkml:trace contextRef="#ctx0" brushRef="#br0" timeOffset="35226.5225">27842 17508 444 0,'0'-10'-10'16,"0"3"23"-16,0 2 7 16,0 5 13-16,0 0-7 15,0 4-18-15,1 5-4 16,1 8 11-16,2 5 1 0,-1 7-7 15,3 2-4-15,-1 4-2 16,1-1-1-16,-1 4-1 16,0-2-1-16,-1-3 1 15,-3-1 1-15,4-1 0 16,-4-5-2-16,1-1 0 16,-2-5-19-16,0-2-12 0,0-7-33 15,-6-3-20-15,-3-4-48 16</inkml:trace>
  <inkml:trace contextRef="#ctx0" brushRef="#br0" timeOffset="35554.7755">27299 17530 418 0,'-11'-11'2'16,"10"1"12"-16,1-1 4 15,14-1 6-15,6-4-1 16,10 4-1-16,6-4 0 0,8 1-4 16,7-1-8-16,7 3 2 15,1-1-3-15,4 0-6 16,-2 5-1-16,0-2-2 15,-2 2 1-15,-10 2 0 16,-6 0-1-16,-9 5 0 16,-7 2-2-16,-7 0-23 0,-9 0-9 15,-8 11-32-15,-3 1-16 16,-9 1-64-16</inkml:trace>
  <inkml:trace contextRef="#ctx0" brushRef="#br0" timeOffset="36164.0489">28191 18047 109 0,'0'-2'192'0,"0"2"-183"15,0 0 6-15,0 0 10 16,2 0 4-16,3 2 1 16,-4 7-2-16,5 2-3 15,-3 7 4-15,2 1-11 16,0 4-8-16,1 4 0 15,-5 2-4-15,2 1-1 0,-3 0-1 16,0-1-1-16,0 0 1 16,0-4 0-16,-8-4-1 15,-1-3 0-15,1 0 0 16,-4-4 4-16,0-2 0 16,-2-3-1-16,-1 0-1 15,2-3 0-15,-4-5-4 0,1-1 2 16,1 0-1-16,0-1-1 15,2-10-6-15,-1-5-18 16,0-2-7-16,2-5-40 16,2-1-14-16,0-4-147 15</inkml:trace>
  <inkml:trace contextRef="#ctx0" brushRef="#br0" timeOffset="36585.9692">28137 17780 376 0,'-7'0'4'0,"4"1"4"15,-1 3 1-15,3 1 2 16,1 3-1-16,0 0-3 16,0 1 2-16,0 0-1 0,7 0-1 15,2-2 0-15,0-1-1 16,1-3-2-16,2-1 2 16,-2-2 1-16,1 0-2 15,0 0-1-15,-1-5 5 16,-3-4 1-16,0-2-5 15,-2-2 0-15,-5 1-1 0,0 1 0 16,0-3-1-16,-10 5-1 16,1 0-1-16,-4 2-2 15,-1 5 1-15,-3 2-20 16,2 0-13-16,1 7 0 16,1 4-18-16,4-2-53 0,2 2-155 15</inkml:trace>
  <inkml:trace contextRef="#ctx0" brushRef="#br0" timeOffset="41884.0599">28230 18283 290 0,'-5'-9'43'16,"-2"0"-22"-16,4 0 3 15,-1 0 12-15,1 2 2 0,1 1-6 16,-1 1-8-16,1 3-2 15,2 1-7-15,0 1-5 16,-2 0-4-16,2 1-4 16,0 10-3-16,0 7 5 15,-1 3 4-15,-1 8-1 16,-1 3-1-16,1 2 1 0,2 2-5 16,-3 0 1-16,-1-3-2 15,1-2 0-15,-1-3 0 16,3-5-1-16,-1-3 2 15,0-8-3-15,2-3 2 16,0-3-1-16,0-6 1 0,0 0 2 16,0-8 4-16,-1-7 5 15,-1-9-11-15,-2-6 1 16,0-5 0-16,0-6-2 16,-1-4 1-16,0-2 0 15,1 3-2-15,1-1 2 16,1 6-2-16,2 7 1 0,0 8-1 15,0 8 1-15,0 8-1 16,0 8 0-16,0 0-4 16,2 12 0-16,1 10 4 15,1 4-1-15,-2 10 3 16,-1 3-1-16,-1 0 1 0,0 2 0 16,0-1-2-16,-3-4 1 15,-2-6 1-15,0-3-1 16,-2-6 0-16,4-7 0 15,1-3 0-15,0-5 1 16,1-6-1-16,1 0 2 16,-2-5 3-16,0-9-2 0,-3-5-3 15,1-6 1-15,-1-6-1 16,-3-1 0-16,3-4 0 16,-2 4-3-16,4 0-3 15,-1 4 5-15,2 3-1 16,2 9 2-16,0 3-1 0,0 6 0 15,0 5 1-15,0 2-5 16,0 7 0-16,4 8 4 16,1 4 1-16,-1 5-1 15,1 4 1-15,-2-1 0 16,4 1-1-16,-4-3 2 0,0-3-1 16,1-4 0-16,-1-4 1 15,1-3-1-15,-2-2-2 16,-1-6-2-16,1-3-5 15,0 0-1-15,0-2 9 16,-2-12 3-16,1-3-2 0,1-10 1 16,-2-4 0-16,5-3-2 15,-5-1 1-15,1-5 0 16,1 5 0-16,1 1-2 16,-1 9 4-16,0 4-3 15,0 8 0-15,-1 9 1 16,1 4-1-16,-2 11-5 0,2 11 5 15,-2 4 0-15,0 10 1 16,0 3 1-16,0 0-1 16,0-1 1-16,0-2-2 15,0-4 1-15,0-6 1 0,0-1 0 16,-2-8-1-16,2-3 0 16,0-6 0-16,0-4 0 15,0-4-3-15,0 0-1 16,0-11 6-16,0-4 0 15,0-10-1-15,0-4 0 0,0-5-1 16,0-3 1-16,0-3-1 16,0 1 0-16,0 1 1 15,0 3-1-15,0 6 0 16,2 6 0-16,0 7 0 16,-1 5 0-16,1 9-1 15,-2 2-2-15,4 6 0 0,-2 10 1 16,-2 7 2-16,4 6-3 15,-2 5 3-15,-1 1 0 16,1 1 1-16,-2 0 0 16,0-3-1-16,0-6 0 15,0-1 0-15,0-7 0 0,0-3 1 16,0-5-1-16,-2-6 0 16,1-2 0-16,-3-3 1 15,2 0 1-15,0-4 0 16,-4-11-2-16,1-3 2 15,0-5-1-15,1-4 1 0,-2-3-1 16,-1-4-2-16,6-2 2 16,-3 1-2-16,4 1 1 15,0 1 1-15,0 7-2 16,0 4 2-16,4 8-2 16,-3 5 1-16,4 4 0 0,-2 5-3 15,-1 4-1-15,0 13 3 16,-1 8-1-16,1 5 2 15,-2 6 0-15,0 2 0 16,0 0 0-16,0-3 0 16,0-3 0-16,0-2 2 15,-2-4-3-15,-3-7 0 0,2-5 0 16,-2-5 0-16,4-1 2 16,1-7 0-16,-4-1 0 15,4 0 1-15,-2-9-2 16,1-7 1-16,-1-1 0 15,0-10-1-15,0-2 0 0,-1-3 1 16,3 0-1-16,0-2-1 16,0 0 2-16,0 2-1 15,0 3-1-15,7 6 2 16,-2 3-2-16,5 4 0 16,-2 8 1-16,1 2-2 0,0 6 1 15,1 0-1-15,0 7 0 16,-1 9 0-16,2 7 1 15,-4 4 0-15,2 3 1 16,-1 3 0-16,-1-1 0 16,-2-2 0-16,-2-1 0 0,-1-3-2 15,3-4 1-15,-5-1-1 16,0-3-3-16,0-4 1 16,0-3 1-16,0-4 0 15,0-1 1-15,0-5 3 16,0-1 0-16,0 0 2 0,-2-7-2 15,-3-7-1-15,2-4 1 16,-1-5 0-16,1-4-1 16,1-5 0-16,-1-2 1 15,2 0-1-15,1 0 0 16,0 2 0-16,0 7 0 16,0 5 1-16,4 7-1 0,0 7 1 15,1 6-2-15,0 4-4 16,5 10 3-16,-3 9 4 15,-2 4 0-15,0 7-3 16,0 0 3-16,-3 1-2 0,-2 1 0 16,0-2 2-16,0 1-1 15,0-2-1-15,-3-3-1 16,-4-1 2-16,1-4-1 16,0-4 1-16,-1-6 0 15,2-3-1-15,2-5 1 16,-1-4-1-16,1-3 4 0,-1 0 8 15,1-10-6-15,-2-6-4 16,0-8 3-16,1-6-3 16,1-2-1-16,0-6 0 15,-1-2-1-15,2-2 0 16,2 1 0-16,0 2-2 0,0 2-2 16,0 1 1-16,6 9 1 15,-3 6 2-15,0 5-1 16,1 7 1-16,1 5-1 15,-1 4-1-15,-3 9-3 16,2 11 3-16,-1 5 2 0,0 10 0 16,-2 1-1-16,0 6 2 15,0-2-1-15,-4 0 0 16,-4-5 2-16,1-1-2 16,2-3 0-16,-2-9 1 15,4 0-1-15,-4-8 0 0,2-3 0 16,3-4 1-16,1-5-1 15,-1-2 2-15,-2 0 0 16,3-13-1-16,-3-3 0 16,-1-7 1-16,3-3-1 15,-2-7 2-15,2-2-3 0,0-4 1 16,4-1-1-16,-2 1 0 16,0 3 0-16,0 6 0 15,4 3 0-15,0 8 0 16,0 6 0-16,-1 2 0 15,-1 8 0-15,-1 1-1 16,1 2-1-16,0 0-1 0,1 10 0 16,-3 7 3-16,4 4-2 15,-1 6 1-15,-3 3 2 16,2 0-1-16,-2 1 1 16,3-3-1-16,-3-1 1 0,0-6-2 15,0-1-8-15,0-2-5 16,-3-6-6-16,3-1-19 15,-3-4-25-15,-1-5-25 16,-1-2-156-16</inkml:trace>
  <inkml:trace contextRef="#ctx0" brushRef="#br0" timeOffset="42305.9809">28215 18167 315 0,'0'0'10'0,"-2"0"19"16,2 0 4-16,-2 0 0 15,2-2-5-15,0 2-6 16,0-2 9-16,0 2-15 16,-1 0-7-16,1 4-4 0,0 10-4 15,0 8 6-15,-2 8 2 16,2 8-5-16,0 2 1 16,-3 3 3-16,3 0-5 15,-4-2 0-15,1-2-2 0,-2-3 1 16,3-2-1-16,-1-4-1 15,-1-5 1-15,1-5-3 16,1-1-11-16,2-8-1 16,-2-2-10-16,2-4-12 15,0-1-7-15,0-4-14 16,0 0-53-16,-1-11-101 16</inkml:trace>
  <inkml:trace contextRef="#ctx0" brushRef="#br0" timeOffset="43087.4064">28163 18222 398 0,'0'7'0'15,"0"9"11"-15,0 8-4 0,0 4 19 16,0 4-5-16,0 4-1 15,-2 3 2-15,2-2-11 16,0 1-2-16,0-4-3 16,0 1-4-16,0 0 0 15,0-5 0-15,0 1-2 0,-2-9 1 16,2 0 0-16,-2-5-5 16,1-2-13-16,-1-7-17 15,2-2-1-15,0-6-9 16,-2 0-13-16,2-2-6 15,-3-10-38-15,-1-6 54 0,1-4 10 16,-1 0 39-16,-2-3 14 16,3 1 23-16,-1 3 24 15,4 3-19-15,-2 6-5 16,1 4-4-16,1 6-7 16,0 2-3-16,0 2-11 15,0 11-3-15,0 3 4 16,0 3-7-16,1 1-4 0,5 6 0 15,-5-7 0-15,6 4-3 16,-6-3 2-16,1 1-3 16,0-1 1-16,-2-7 0 15,0 0 1-15,0-2-2 0,0-4 1 16,0-3-1-16,0-4 2 16,0 0-1-16,0 0 5 15,0-10 14-15,0 1-18 16,0-7 0-16,-4 3 0 15,4-4-2-15,-1 3 0 16,-1 0 2-16,2 2 1 0,0 0-3 16,0 4 1-16,2-1-2 15,-1 3 2-15,3 3-2 16,-1-1 0-16,2 3-1 16,-1 1 1-16,-1 0 1 15,1 0-1-15,0 0 1 0,2 0 0 16,-5 0 0-16,1 0 0 15,0 0 0-15,1 0-2 16,-3 0-13-16,2-2-1 16,-2 1 0-16,0-7 1 15,0 1-14-15,0-4-1 16,-4 1-16-16,-1-7-11 0,0-2-22 16,1-3 1-16,-2-2 18 15,5 1 8-15</inkml:trace>
  <inkml:trace contextRef="#ctx0" brushRef="#br0" timeOffset="43415.6069">28154 18433 22 0,'0'-18'50'0,"2"2"-16"0,-1 5 21 16,5 2 8-16,-4 2-20 16,0 1 5-16,2 3-8 15,-3 3-11-15,3 0-9 16,-1 3-4-16,2 10 6 16,1 7-1-16,0 5 6 0,-1 4-11 15,0 2-5-15,-1 5-3 16,-1-2-2-16,-1 3 0 15,-2-2 0-15,0-2-3 16,0-2 1-16,0-3-2 16,0-2 1-16,-2-4-3 0,2-4 1 15,-3-4 0-15,1-3 0 16,2-2 0-16,0-4 1 16,0-1-2-16,0-3-3 15,0-1-3-15,0 0-1 16,0-1 1-16,0-6 4 0,2-4-7 15,1 0-2-15,2-2 1 16,1 0-7-16,-2-6-2 16,1 6-12-16,1-7-34 15,-3 0-148-15</inkml:trace>
  <inkml:trace contextRef="#ctx0" brushRef="#br0" timeOffset="44743.6903">28588 17790 410 0,'0'0'4'0,"0"-3"4"15,4-3-1-15,5 1 9 16,0 2-1-16,2-3-9 16,0 2-2-16,1 1-3 15,0 3-1-15,3-2 0 16,-3 2-4-16,3 0-26 15,-3 0-31-15,-5 0-47 0</inkml:trace>
  <inkml:trace contextRef="#ctx0" brushRef="#br0" timeOffset="44946.8604">28580 18001 376 0,'-6'5'5'0,"6"-1"13"16,0-3 14-16,7-1 1 16,6 0-10-16,5 0-5 0,4 0-5 15,3 0-10-15,6-5-2 16,1-2-11-16,-2 0-61 16,-1-4-89-16</inkml:trace>
  <inkml:trace contextRef="#ctx0" brushRef="#br0" timeOffset="46400.5468">29272 17467 315 0,'0'-5'31'16,"0"4"-12"-16,0-2 7 0,0 3 2 16,0 0 1-16,0 0-3 15,0 0-5-15,3 8-13 16,-1 8 2-16,-1 5 7 15,5 12-4-15,-3 4-1 16,1 4-1-16,-1 5-4 16,1 8-2-16,-3-1-1 0,4 0-2 15,-3 1 1-15,-2-8-1 16,1-5 1-16,3-3-1 16,-2-4-2-16,-1-9 0 15,3-2 1-15,-3-3 0 16,1-6-1-16,0-2 1 0,0-1 0 15,-1-6-1-15,-1 1-3 16,4-2-29-16,-4-4-28 16,0-2-66-16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25:23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2887 7041 264 0,'-30'-10'9'16,"-1"-3"15"-16,4 1 17 16,0 5-16-16,2-1-1 15,1 3-4-15,3 4 2 16,3 1-6-16,2 0-4 16,5 0-5-16,2 1-5 0,2 3 0 15,4 1-2-15,3 1 0 16,0-1-4-16,0 2 2 15,10 0-1-15,7 2 1 16,0 0 0-16,7 2 0 16,1 0 2-16,2-1 0 0,4 1 2 15,1-4-2-15,0 0-2 16,-1 1 0-16,-1-5 1 16,3 1 1-16,-3-3 2 15,-3 3-1-15,-4-2 3 16,-3-1-2-16,-5-1 1 0,-3 2-1 15,-5 0 1-15,-5-2 0 16,-2 2 11-16,-2-2 33 16,-10 0 5-16,-8 1-34 15,-9 3-14-15,-5-2-3 16,-9 2 1-16,-4 1-1 16,-4 0 1-16,-2 2 0 0,-1-1-1 15,2 1 3-15,5-2 1 16,5 2 1-16,14-1 2 15,10-4-2-15,10 3-4 16,8-4-4-16,24-1-25 16,30 0-27-16,24-8 21 15,29-16-1-15,27-17-47 0,14-12-167 16</inkml:trace>
  <inkml:trace contextRef="#ctx0" brushRef="#br0" timeOffset="7749.9467">2239 9794 358 0,'-17'-12'18'16,"5"3"-7"-16,5 1 3 0,5 1-3 16,2 4-7-16,0-2-6 15,4 0 1-15,8 0 4 16,7 2-3-16,1-2 0 15,11 1 0-15,1-2-1 16,4 3 2-16,2-1-1 0,3 1 0 16,0 1 0-16,3 0 2 15,2 1 0-15,1 1 4 16,0 0-1-16,0 0 1 16,-3 5-3-16,-5 0-2 15,-4 0 1-15,-8 1-2 0,-7-2 0 16,-6-1 2-16,-5-1 2 15,-5 0 5-15,-4-2 4 16,0 3 20-16,-11-1 14 16,-7-1-37-16,-6 4-10 15,-8-2 0-15,-4-1 0 16,-3 1 2-16,0-1 0 0,-3-2-1 16,4 0 0-16,6 0 0 15,3 0 0-15,6 0 0 16,11 0 6-16,5 0 0 15,7 0 1-15,5 0-18 16,17 5 3-16,15 3 5 16,15-1 0-16,15 5-2 0,18-1-28 15,15-1-22-15,2-2-64 16</inkml:trace>
  <inkml:trace contextRef="#ctx0" brushRef="#br0" timeOffset="18671.5748">31992 9878 407 0,'0'4'-4'0,"0"-4"7"15,0 0-13-15,5 0 5 16,5 0 11-16,5 1-6 16,4 1 0-16,8 2-1 15,4-1 1-15,5-1-2 0,6 1 4 16,2 1-4-16,5-2 4 15,-3 0-1-15,1 0-2 16,-2-1 1-16,-2-1 0 16,-3 0 1-16,-6 0 0 15,-2 0 2-15,-5 0 5 16,-3 0 7-16,-4 0-3 0,-1 2-8 16,-4 1 0-16,-3 1-5 15,-3 0 1-15,-4-1 0 16,-3 1-6-16,-2 0-7 15,-6-3 10-15,-9 1 3 16,-7 2 1-16,-9-3-4 0,-4 1-1 16,-5-2 8-16,-3 0-3 15,-2 0 0-15,3 0 1 16,1-5 1-16,4 0 4 16,5-1 3-16,3-1-6 15,5 1 0-15,4 1 0 0,6 0-4 16,4 1 4-16,2 0-1 15,4 3 1-15,4-1-3 16,0 2-2-16,4 0-5 16,12 0 5-16,6 0 0 15,10 0 3-15,9 0 0 0,14 7-2 16,11 4 2-16,11 3-2 16,7 2-1-16,6 2-28 15,7-2-70-15,-7-7-216 16</inkml:trace>
  <inkml:trace contextRef="#ctx0" brushRef="#br0" timeOffset="36313.4032">22986 12482 138 0,'8'2'0'0,"-1"-2"5"15,-2 0-20-15,5 0 11 16,3-5 7-16,0-5-27 15,3-2-71-15</inkml:trace>
  <inkml:trace contextRef="#ctx0" brushRef="#br0" timeOffset="38751.0899">23620 12422 368 0,'34'0'1'0,"0"-3"-2"0,10 0 1 15,4-1 0-15,4 3 0 16,0-1 1-16,3-2 0 16,-2 3 1-16,1-1 0 15,-5 0 2-15,-5 0-2 16,-8 1-1-16,-11 1 0 0,-9 0-1 15,-6-3 0-15,-10 3-1 16,-10-1 27-16,-13-1-4 16,-9 2-21-16,-10 0-2 15,-12 0 11-15,-4 0-5 16,-8 7-1-16,0 0 0 16,-2 0 4-16,3 0 0 0,2 3 0 15,11-2-3-15,8-2-1 16,13-5 0-16,11 2-1 15,16-3 5-15,15 0-8 16,33-4-11-16,29-7 17 16,38-9-5-16,42-3-2 0,39-7 2 15,29-7-29-15,18-13-89 16</inkml:trace>
  <inkml:trace contextRef="#ctx0" brushRef="#br0" timeOffset="42422.852">24448 12325 130 0,'88'0'41'0,"0"0"-40"16,-1-2 2-16,3 2 2 15,7 0 5-15,4-1-2 16,-2 1-2-16,1-4 4 16,3 4-5-16,-4-2-1 15,1 2-1-15,-5 0-1 16,4 0-2-16,-8-2 1 0,-1 2-1 16,-2 4 2-16,-8 0-2 15,-4 1 0-15,-8 0 0 16,-5 2 0-16,-5-2 1 15,-13 3 3-15,-5-3 4 16,-10 0 3-16,-8 1-1 0,-10-2 2 16,-5-1 1-16,-7 1-6 15,0-3 11-15,-17 1 35 16,-7 2-43-16,-10-3-6 16,-11 1 2-16,-10 2 0 15,-6 0-2-15,-8-1-1 16,-10-1-2-16,-5 3 0 0,-6-3-1 15,-5 1 1-15,-4-1-4 16,-3-2 4-16,1 0-2 16,2 0-1-16,1 2 2 15,-1-9-2-15,7 2 6 16,3-2-3-16,-3-1-1 0,7 3 2 16,7 0-1-16,0 1 0 15,8 2 0-15,0 1-1 16,9 1 1-16,7 0-2 15,6 0 1-15,10 0 1 16,9 1 0-16,11-1 0 16,9 0-2-16,9 0-1 0,9 2-13 15,21 0 7-15,19 0 10 16,21-1 1-16,33-2 4 16,28 1-2-16,37-11 1 15,36-3-4-15,33-10-5 0,33-2-40 16,29-13-135-16</inkml:trace>
  <inkml:trace contextRef="#ctx0" brushRef="#br0" timeOffset="44547.8698">2713 13727 421 0,'-9'-24'8'0,"-1"4"-8"15,7 7 3-15,3 4 1 16,0 7-10-16,8 2-5 15,7 0 12-15,7 6-1 0,4 2 0 16,6 5-1-16,4 1 1 16,6 1 0-16,0-1-1 15,8-2-2-15,2 0 4 16,4 0-5-16,-3-5 5 16,3-2-2-16,2-5 1 0,5 0-2 15,3 0 4-15,5-5-1 16,-2-8 2-16,-6-12-92 15</inkml:trace>
  <inkml:trace contextRef="#ctx0" brushRef="#br0" timeOffset="51251.4006">4211 13766 414 0,'7'-8'-25'16,"-4"-5"28"-16,8 2 1 0,3 0-1 15,7 4 10-15,-2 0-5 16,8 0-4-16,1-2-4 15,5 6 0-15,-1-3 0 16,7 1 0-16,5-1 0 16,2 3 1-16,1-1 0 0,5 1 0 15,2-1-1-15,3 3 0 16,1-1 0-16,1 0 0 16,2 0 2-16,6 0-9 15,-3 2 6-15,1 0 2 16,3 0 6-16,3 0-3 15,0-2 2-15,4 2-3 0,4 0 2 16,3 0 1-16,-2 0-3 16,4 0-1-16,-2 2 0 15,3 0 0-15,1 0 1 16,1 0 0-16,1-2-2 16,0 0 0-16,2 2 0 0,0-2-1 15,-3 1 0-15,-1-1 0 16,3 2 0-16,-5 0 1 15,-1 1-1-15,1-1 1 16,-1 3-1-16,1-1 0 16,-4-1 0-16,2 3 1 0,-1-2-1 15,1 1 0-15,-1-2 3 16,0 1 0-16,-1-3 0 16,3 4 0-16,-3-2-1 15,0-1 2-15,-2 1 1 16,0-1 0-16,-2 2 2 0,-1-3-2 15,0 1-1-15,1 0-1 16,-3 0-2-16,5-1 2 16,-5-1 0-16,0 0-3 15,-2 0 1-15,1 0 1 16,-4 0-2-16,2-3 3 0,-3-2 2 16,-1-1-1-16,0-1 10 15,-3 1-9-15,0 0-1 16,-4-3 0-16,-1 1 0 15,-4 0 0-15,-4 1-1 16,-5 0-2-16,-4 3 1 16,-4-2-1-16,0 5-1 0,-3-3 1 15,2 1 1-15,-6-4-4 16,-14-6-69-16,-16-16-187 16</inkml:trace>
  <inkml:trace contextRef="#ctx0" brushRef="#br0" timeOffset="87312.6301">13552 14938 429 0,'25'0'-3'16,"-3"-5"-1"-16,8-6-13 15,8-1 17-15,3-3 1 16,4-3 3-16,1-1-3 0,1 0-1 15,0-1 2-15,-5-1 0 16,-1 9-2-16,-7-5 0 16,-7 10 1-16,-8 0-3 15,-6 0 3-15,-10 6-1 16,-3 1-3-16,0 0 1 16,-15 0 5-16,-5 0-5 0,-9 4 0 15,-5 3 11-15,-6 1-3 16,-3 3 0-16,-3 1 2 15,0-4-2-15,5 2 0 16,-2-2 2-16,3-1 1 16,1 0 0-16,9-3-6 0,3 0 1 15,6-2 2-15,8-2-3 16,4 0 4-16,9 0-3 16,10 0-10-16,23-7-10 15,21-9 15-15,24-5 7 16,25-8-1-16,21-5-5 15,10-11-89-15,2-9-264 0</inkml:trace>
  <inkml:trace contextRef="#ctx0" brushRef="#br0" timeOffset="93780.9219">20632 15880 413 0,'-18'6'139'0,"5"-6"-139"15,3 0-12-15,4 0 6 16,6 0 1-16,0 3-5 15,13-1-2-15,4 3 14 0,9-1 0 16,4 3 1-16,4-3-2 16,5 1 2-16,-2-2-4 15,-1 0 3-15,-2-3 0 16,-5 0-3-16,-7 0 1 16,-7 0 3-16,-8 0-4 0,-5 0 2 15,-2 0 24-15,-19 0 11 16,-5 3-22-16,-12-2-7 15,-11 7-2-15,-6-1 0 16,-1 2 4-16,2-3 7 16,9 2 6-16,12-4-8 15,18-3-4-15,18-1-7 0,39 0-22 16,36-14 5-16,32-7 10 16,39-15-36-16,24-16-57 15</inkml:trace>
  <inkml:trace contextRef="#ctx0" brushRef="#br0" timeOffset="96265.0791">19207 17075 381 0,'37'-14'5'0,"0"0"-2"0,3 3-4 15,0 2 2-15,-1 2-1 16,2-4 0-16,-2 2 3 16,-5 0-1-16,-6 3 7 15,-3-2-6-15,-12 4 0 16,-4 1-1-16,-6 1 1 0,-3 1 6 16,-14 1 12-16,-11 0-8 15,-13 0-13-15,-11 8 0 16,-5 3 6-16,-3 5-4 15,-2 0-1-15,4 1 2 16,4-2 4-16,10-2-1 0,9 1-1 16,10-1-6-16,18 2 0 15,16 2-7-15,39-1-22 16,32-2 19-16,35-11-20 16,27-8-88-16</inkml:trace>
  <inkml:trace contextRef="#ctx0" brushRef="#br0" timeOffset="97749.3919">24794 17479 463 0,'-1'0'-24'15,"-5"0"22"-15,1-5-53 16,3 0 6-16,-1 0-29 0,-3-4-33 16</inkml:trace>
  <inkml:trace contextRef="#ctx0" brushRef="#br0" timeOffset="98202.556">24374 17195 110 0,'-18'-8'400'0,"0"0"-396"15,6-1-3-15,3 4-2 16,3 1 3-16,6 2-5 16,0 2-13-16,4 0 9 15,10 0 9-15,6 2-1 16,9 4 1-16,5 2-2 0,7-1 1 16,10 2 0-16,8 0 2 15,9 2 1-15,5-2 1 16,10-2-2-16,7 2 2 15,9-2-2-15,-1 0 3 16,7-2 4-16,1 2-3 16,-3-2-1-16,6 1 6 0,-7 0-5 15,2-1-1-15,-3 1 2 16,-3-4-2-16,-4 3 6 16,-5-2-6-16,-7 1 2 15,-9 1 1-15,-5 0 0 0,-7 4-7 16,-5 0 0-16,-4 1-6 15,-9-4-44-15,-14-6-50 16,-17-25-154-16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17:23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 9401 0,'25'25'79,"25"0"-64,-50-1-15,25 1 16,-1-25-16,-24 25 15,25-25 17,25-50 15,24 1-47,-24-1 15,49-74-15,-25 50 16,26-25-16,-51 74 15,1-25-15,-1 0 16,-24 50-16,0-24 16,0-1-1,0 25 1,-1 0 15</inkml:trace>
  <inkml:trace contextRef="#ctx0" brushRef="#br0" timeOffset="616.25">1339 6747 0,'0'49'32,"0"1"-32,0 0 15,0-1-15,0-24 16,0 25-16,25-25 16,-25-1-16,25 1 31,74-25 0,25-74-15,0-25-16,0 24 15,50-49-15,-75 50 16,25 24-16,-49-24 16,-1 49-16,-74 0 15,25 25-15,-25-25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29:15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7803 15575 311 0,'-3'0'-12'16,"-1"-3"19"-16,2-3-11 16,2 2 5-16,0 1 6 0,2-1 1 15,10 1-3-15,-4 3-1 16,6-2-1-16,5 2-2 16,0 0 2-16,6 2-1 15,4 5 0-15,0 0-1 0,5 4-1 16,3-4 1-16,2 6 1 15,2-5 1-15,-4 1 1 16,5 0 0-16,-1-1 1 16,0-2 3-16,1-2 1 15,-1 0 3-15,-4-2 0 0,1-4 10 16,-6 2-6 0,3 0 4-16,-9 0-1 0,-1-4-2 15,1 2-2-15,-6 0-7 16,-1 1-1-16,-1 1-2 15,-2 0-3-15,-1 0-1 16,2 0 1-16,-2 0-3 16,2 5 1-16,0 1-20 0,0-3-27 15,-5-3-67-15,-7-14-157 16</inkml:trace>
  <inkml:trace contextRef="#ctx0" brushRef="#br0" timeOffset="718.7474">11869 15649 503 0,'-6'-12'4'16,"1"0"-15"-16,5 1 6 15,0 2-1-15,9 1 4 0,4-3 5 16,6 2-3-16,6 0-1 16,6 0 2-16,3 2 0 15,6 0 0-15,-1-1-2 16,4 3 1-16,1 2 1 16,2 1-1-16,3 2 0 15,-3 0-1-15,3 0 1 0,-1 4 1 16,1 2-2-16,1 4 1 15,0 0 1-15,-1 1-24 16,-5-6-53-16,0-5-53 16</inkml:trace>
  <inkml:trace contextRef="#ctx0" brushRef="#br0" timeOffset="1328.306">15257 15573 523 0,'-16'-3'-10'0,"1"-8"13"0,7 4-2 15,8 2-12-15,0-3 5 16,8 3-4-16,13-2 9 15,7-2 5-15,10 0 2 16,7-1-5-16,8 0 0 16,3-2-1-16,7 3 2 0,5-2-2 15,1 3-1-15,4 0 1 16,2-2 0-16,0 2-1 16,4 0 2-16,-1 0-1 15,2 3 2-15,-3 2 0 16,-1 1-2-16,-5 2-1 0,-3 0-26 15,-7-2-75-15,-14-5-170 16</inkml:trace>
  <inkml:trace contextRef="#ctx0" brushRef="#br0" timeOffset="2031.7495">18878 15500 541 0,'-17'-3'5'0,"7"-6"-3"16,8 2-3-16,4 5-13 15,21 0-15-15,13-2 27 16,18-1 2-16,19-2 11 0,21-2 4 16,12-2-4-16,16-1 5 15,11-2-9-15,5 1-4 16,-3 4-6-16,-8 0-39 16,-15 0-49-16,-27-3-255 15</inkml:trace>
  <inkml:trace contextRef="#ctx0" brushRef="#br0" timeOffset="16406.8759">6510 9576 244 0,'-24'-18'46'15,"-1"0"-41"-15,3 4-2 0,6 4 15 16,3 2-3-16,8 3-3 16,1 3-8-16,4 2-1 15,0 7-6-15,7 15-8 16,8 10 9-16,2 13 6 15,4 10-2-15,-1 8-1 0,6 2 3 16,-1 0-4-16,-1-5 1 16,-2-8-1-16,-5-11 0 15,1-10 1-15,-6-10-1 16,-3-7 1-16,-1-7 0 16,-1-3-4-16,-4-4 3 15,-1 0-2-15,0-11 8 0,-2-7-7 16,2-9 11-16,-1-7-16 15,-1-3 11-15,0-6 0 16,0-1-5-16,4 3 1 16,2 5-1-16,1 7 1 15,2 6 5-15,1 11 4 0,2 7-4 16,0 5-3-16,1 0-4 16,4 14 1-16,-2 4 17 15,3 3-10-15,0 2-1 16,-1 2-4-16,0-4-1 15,-1-1 0-15,-3-2 0 16,-1-4-1-16,-2-5 1 0,-3-2-1 16,-4-5-1-16,1-2 0 15,-4 0 1-15,0-5 7 16,0-10-7-16,0 0 1 16,0-7 6-16,0-1-3 15,0 1 2-15,0 2 1 0,0 5-2 16,0 4 0-16,8 5-1 15,2 6-4-15,2 0-1 16,2 2 1-16,3 6-1 16,-2 1 3-16,5 1 0 15,2 1-2-15,-3-4 0 0,1 0 1 16,1-1-20-16,-8-6-26 16,-1 0-46-16,-7-8-97 15</inkml:trace>
  <inkml:trace contextRef="#ctx0" brushRef="#br0" timeOffset="16578.7219">6893 9476 574 0,'-18'-5'4'15,"4"0"-4"-15,4 3 0 16,10 1 0-16,7 1-45 15,6 0-38-15,9 0 4 16,2-2-57-16</inkml:trace>
  <inkml:trace contextRef="#ctx0" brushRef="#br0" timeOffset="17110.0697">7256 9434 462 0,'-20'9'-5'16,"0"-2"5"-16,4 6-1 15,1 4 2-15,9 6-3 16,-1 6-2-16,3-1 4 15,4 6-1-15,0 0 1 16,4-2-1-16,4-3 0 0,5-6-6 16,3-5-24-16,2-8 15 15,0-6 0-15,2-4 11 16,4-11 4-16,-4-10 9 16,0-6-1-16,2-7 3 15,-4-5-1-15,-3-7-4 0,-7-6-1 16,-2-4 1-16,-6-2-1 15,0-3-2-15,-2-3 1 16,-10 2-2-16,-2-1 3 16,-1 10 6-16,-4 6-2 15,0 8 4-15,-3 10 2 0,4 10 1 16,2 6-3-16,3 8-5 16,5 5-4-16,2 2-4 15,6 16-1-15,0 14 3 16,0 14-1-16,9 11 0 15,6 11 2-15,2 4-2 16,9 2-10-16,2-4-26 0,5-10-6 16,3-11-26-16,-4-12-43 15</inkml:trace>
  <inkml:trace contextRef="#ctx0" brushRef="#br0" timeOffset="17625.8489">7830 9150 424 0,'-7'-18'1'0,"-7"6"-2"16,-1 3 9-16,3 2 10 16,-4 7-11-16,2 0-4 15,-6 7-4-15,1 11 0 16,4 7 5-16,-4 10-4 15,4 5 1-15,1 2 0 0,6 1-1 16,4 0 0-16,4-6 0 16,0-3-1-16,4-7 0 15,3-7 1-15,4-7-3 16,1-11-3-16,3-2 4 16,-1-7-1-16,3-13 10 0,-2-7-3 15,0-11-5-15,1-3 2 16,-1-9 2-16,-6-5-3 15,-1-7 1-15,-4-3 0 16,-4 0-1-16,0-5 1 16,-4 7 0-16,-8 6-1 0,-5 11 1 15,4 7 3-15,-4 10 6 16,5 8 1-16,0 8 2 16,5 10-5-16,4 3-7 15,3 5-4-15,0 18 3 16,0 9-2-16,10 11 2 0,5 10 1 15,5 9 0-15,5 0-1 16,-2-1-14-16,8-3-21 16,-4-8-11-16,0-7-22 15,-4-11-61-15,-2-12 17 16</inkml:trace>
  <inkml:trace contextRef="#ctx0" brushRef="#br0" timeOffset="17969.5736">8095 9129 375 0,'15'-5'7'16,"-3"-12"12"-16,-7 9 9 0,-2 4 2 15,4 1-9-15,0-3-12 16,3-3-6-16,-3 2-2 16,2 0 2-16,-1-4-4 15,-3-3-1-15,-4 1-13 16,-1-2-7-16,-1-3 3 0,-12 1-5 15,-3 2 4-15,-4 0 18 16,-2 4 3-16,-1 2 18 16,3 8 7-16,2 1 1 15,4 0-7-15,-1 14-9 16,8 5-9-16,2 8-3 0,5 6 1 16,0 4-1-16,5 2 2 15,10-1-2-15,2-5 1 16,7-1 0-16,1-9 0 15,8-6-3-15,-1-10-16 16,5-7-18-16,4-9-17 16,-4-14-40-16,-3-9-67 0</inkml:trace>
  <inkml:trace contextRef="#ctx0" brushRef="#br0" timeOffset="18329.1252">8468 8711 458 0,'0'0'28'16,"0"2"-21"-16,7 16-9 16,0 7 1-16,-1 9 8 15,3 5 2-15,-2 6-7 0,0-1 0 16,-1 1-1-16,-4-4 0 16,-1-7-1-16,-1-5-15 15,0-8-3-15,-1-9 12 16,-7-6 5-16,1-6 7 15,-2 0-2-15,-4-14-3 16,1-8 5-16,0-6 6 0,2-7-1 16,1-4 0-16,4-4-5 15,2 0-3-15,3 3 3 16,0 8 7-16,5 1 7 16,10 13-5-16,11 7-9 15,6 11-4-15,12 10-2 0,12 20 0 16,2 20 2-16,3 27 1 15,-12 19-4-15,-22 16-78 16,-27 15-316-16</inkml:trace>
  <inkml:trace contextRef="#ctx0" brushRef="#br0" timeOffset="20704.2128">7969 17742 398 0,'14'16'64'0,"-1"-12"-71"0,4-4-1 16,7-2 3-16,1-12 2 15,2-8 4-15,2-6-4 16,-4-10 7-16,0-3 2 16,-2-7-5-16,-2-4-2 15,-9 1-5-15,-5-1 3 0,-7 2 2 16,0 8 1-16,-13 0 1 15,-8 10 0-15,-3 2 8 16,-6 5 5-16,1 7-3 16,-2 4 0-16,2 1 4 15,-5 8-4-15,7 3-5 0,0 2-4 16,3 4 0-16,0 10-3 16,4 2 1-16,5 7-2 15,-2 8 0-15,7 2-10 16,3 5-14-16,1 2-8 15,6 0-13-15,0-4-47 0,0-6-96 16</inkml:trace>
  <inkml:trace contextRef="#ctx0" brushRef="#br0" timeOffset="21329.2543">8150 16865 410 0,'0'-4'6'0,"0"4"-2"16,6 0-9-16,1 7 1 15,3 8 4-15,1 11 13 0,3 8-5 16,5 9-1-16,-4 9 0 16,6 3-3-16,-1 6-6 15,-1-3 6-15,-1 0-3 16,-2-5-2-16,-1-9 2 16,-5-3-1-16,-1-9 2 15,-5-10-1-15,0-10 3 0,-3-2 7 16,-1-8 1-16,0-2 12 15,0-10 13-15,0-8-32 16,-3-10-4-16,-3-8 2 16,4-4-1-16,2-3 0 15,0-2-2-15,0 4 1 0,10 3-2 16,2 9 0-16,3 3 0 16,0 7-1-16,4 8 1 15,-2 6-5-15,0 5 3 16,4 0 1-16,-3 7-1 15,-3 6 3-15,1 4 0 0,-4-1 0 16,-1 2 1-16,-6 0-4 16,-1 1 2-16,-4-1 5 15,0 2-4-15,-5-2 3 16,-4 0 1-16,-4 0-2 16,1-3 1-16,-2 0-3 0,4-5-1 15,0-3-7-15,2-5-18 16,4-2-5-16,4 0-13 15,0-14-31-15,4-6-60 16,7-6-2-16</inkml:trace>
  <inkml:trace contextRef="#ctx0" brushRef="#br0" timeOffset="21673.3534">8692 16877 431 0,'0'-5'14'0,"-2"1"12"0,-6 4-13 15,-1 0 2-15,-2 4-11 16,2 7-2-16,2 6-1 16,-1 3-1-16,6 5 0 15,2 0 1-15,2 0-4 16,11 0 3-16,7-4-2 0,3-3-11 16,6-4 3-16,3-1-5 15,0-6 10-15,2 0 2 16,-3 1 4-16,-4-3-3 15,-2 2 3-15,-6 0 0 16,-4 0 0-16,-8 0 3 16,-4 4 2-16,-3-2 5 0,0-2 5 15,-5 2-4-15,-5-4-7 16,-2 3-3-16,-1-5 0 16,-3-3-3-16,1 0-19 15,1-3-23-15,-2-8-33 16,5-7-64-16</inkml:trace>
  <inkml:trace contextRef="#ctx0" brushRef="#br0" timeOffset="22017.1094">8906 16917 429 0,'5'0'29'15,"-5"0"-19"-15,0 0-11 16,2 0 3-16,0 0 5 15,2 0-2-15,-2 0-2 0,1-2-1 16,1-2-2-16,-1 1 1 16,-3-1-2-16,0-3-1 15,0 1 1-15,-5 0 1 16,-6 2-3-16,0 2 1 16,-3 2 3-16,-2 0 5 0,3 9 4 15,0 7 0-15,5 5 4 16,1 4-5-16,7 4-5 15,0 3 0-15,1-2-1 16,12 1-2-16,5-6 0 16,4-4-1-16,4-7-1 15,1-8 1-15,3-6-9 0,1 0-13 16,0-16-2-16,-1-6-14 16,-6-6-22-16,-4-8-84 15</inkml:trace>
  <inkml:trace contextRef="#ctx0" brushRef="#br0" timeOffset="22392.0466">9075 16817 449 0,'-6'3'13'0,"4"1"-8"0,2 3-3 15,0 0 0-15,10 4 7 16,7 3 3-16,2 2-1 15,3 3-6-15,0 1-1 16,3 3-2-16,-1-1-2 16,-4 1 0-16,-2-1 1 0,-2-7-1 15,-5-2 1-15,-3-1-1 16,-4-6 0-16,0-2 2 16,-4-4 11-16,0 0 29 15,0-4 4-15,-9-10-19 16,-2-6-20-16,-2-9 1 0,-1-4-3 15,0-7-4-15,-1-3-3 16,5-3 1-16,3 3-15 16,1 2 5-16,4 5-3 15,2 6-6-15,0 2-14 16,2 8-24-16,6 0-32 16,-5 3-59-16</inkml:trace>
  <inkml:trace contextRef="#ctx0" brushRef="#br0" timeOffset="23110.8402">9332 16631 426 0,'3'5'19'0,"4"4"-21"0,3 3 2 15,4 5 3-15,4 3 6 16,-1 1 2-16,5-1-5 15,-2-3-1-15,-1 1 0 16,0-3 2-16,-3-3 4 0,-3-7-1 16,-6 0-4-16,-2-1 6 15,-2-4 4-15,-3 0 3 16,0-4 19-16,0-8-4 16,-1-6-25-16,-6-7-7 15,1-3-1-15,-2-6-3 0,-2-4-10 16,3-3-6-16,0 4-11 15,0 0 0-15,3 1-18 16,2 7-10-16,2 2-10 16,0 6-55-16</inkml:trace>
  <inkml:trace contextRef="#ctx0" brushRef="#br0" timeOffset="23892.0473">9725 16537 574 0,'9'5'6'0,"-6"-5"-16"16,4 0-5-16,8-5 19 16,1-10-2-16,4-6-1 15,3-5-4-15,-2-4-24 0,1-3-9 16,-2-4 3-16,-8 6-9 15,-6 0 7-15,-6 10 17 16,0 7 20-16,-12 6 6 16,-9 8 17-16,2 5-4 15,-1 12 0-15,-2 4-6 0,1 3-6 16,1 2-1-16,6 5-4 16,0-3-3-16,5-1 1 15,5-1 0-15,4 1-2 16,0 0 0-16,7-5 1 15,9-1-2-15,6-7 1 16,3-6-4-16,7-8 2 0,2-4 0 16,6-14-6-16,3-9 3 15,-2-6 0-15,1-5-4 16,-2-3 9-16,-8-2-1 16,-3 2 1-16,-9 5 1 15,-8 3-2-15,-9 3 3 0,-3 8 8 16,-5 4-1-16,-12 6 3 15,0 8 1-15,-3 4 16 16,-2 4-23-16,3 15-1 16,1 6-5-16,2 9 6 0,1 3-4 15,8 5-2-15,4-3 1 16,3-2-1-16,0-6-2 16,5-6 3-16,4-8-2 15,2-6-2-15,1-6-12 16,0-5 5-16,2-7 12 15,-1-11 2-15,-3-8-6 0,1-9 3 16,-8-4 0-16,0-7-2 16,-3-3 3-16,-5-3-1 15,-10-4 2-15,-4 1 3 16,-4-2-2-16,-8 0-2 16,1 3 0-16,-3 7-2 0,5 5 1 15,-1 10 9-15,8 9 3 16,4 10 5-16,9 8 12 15,6 5-13-15,2 23-18 16,15 19-4-16,13 18 3 16,6 27 2-16,9 24 2 0,9 17-1 15,9 15 2-15,8 10-3 16,-3 0-61-16,-3-15-129 16</inkml:trace>
  <inkml:trace contextRef="#ctx0" brushRef="#br0" timeOffset="58628.6801">21594 13857 421 0,'-15'0'4'16,"3"0"-2"-16,7 0 0 15,5 0 2-15,0 0-11 16,18 0 13-16,9 0-8 16,7-2 4-16,11-1 8 0,7 1-6 15,9 0 2-15,7 1 0 16,7 1 0-16,6 0 2 15,6 0 1-15,3 0 0 16,3 0 6-16,7 5-3 16,2 0 7-16,7 3-9 0,2-1 3 15,2-2-1-15,5-3-2 16,1-1 1-16,2-1 3 16,1 0-2-16,-4-3-3 15,-2-6 1-15,-6 0-3 16,-4 0-2-16,-8 0-2 15,-11 0-1-15,-4 2 2 0,-7 2-1 16,-7-2 2-16,-6 3-1 16,-2 0-1-16,-7 1-2 15,-4 1 0-15,-3 0-1 16,-1-1 2-16,-5 1-2 16,-2 0 0-16,-2 2-1 0,-3 0 2 15,-5 0 0-15,0 0-1 16,-4 0-3-16,-3 0-1 15,-3 0 1-15,-4 4 0 16,-1 1-1-16,-1-2 1 16,-4 3-5-16,1 0-8 15,-1-1-16-15,1-2-26 0,-3-3-40 16,-2 0-125-16</inkml:trace>
  <inkml:trace contextRef="#ctx0" brushRef="#br0" timeOffset="79018.4627">24835 13920 381 0,'8'0'-4'16,"4"-4"-1"-16,5-1 8 16,6-1-1-16,7 1-1 15,9 0-2-15,5 1 3 16,8-1-1-16,6 1-1 0,5-1 0 15,5 0 1-15,5 1-2 16,5-1 2-16,2 1-1 16,5 0-1-16,8-1 0 15,-1 2 3-15,6-1-1 16,7 2 4-16,0 1-2 0,9-1 3 16,-2 2-3-16,9 0 9 15,3 0-5-15,6 0 0 16,-1-2-1-16,7 2-1 15,6 0 0-15,-4 2-2 16,8 1 0-16,1 1 1 0,4-1 0 16,0 1-2-16,-3-1-2 15,5 1 2-15,-2 0-1 16,-2-1-2-16,4-1 4 16,-9 2-3-16,3-4 0 15,-4 1 1-15,-4-1 1 16,-1 0 4-16,-9 0 9 0,-1 0 4 15,-10 0 8-15,-3-1-7 16,-7-5-5-16,-9 1-3 16,-8-1-1-16,-6 1-4 15,-12 0-4-15,-7 1 0 16,-8 3-6-16,-9 1-8 16,-15-2-34-16,-13-6-37 0,-19-7-185 15</inkml:trace>
  <inkml:trace contextRef="#ctx0" brushRef="#br0" timeOffset="113675.9697">12486 9376 265 0,'10'-7'2'16,"-7"1"0"-16,-1 0 0 0,-2 2 1 15,-3 1-7-15,-12-1-60 16,-6 1-43-16</inkml:trace>
  <inkml:trace contextRef="#ctx0" brushRef="#br0" timeOffset="118285.3226">11517 11128 146 0,'34'32'-6'15,"-3"-3"8"-15,8-2 4 16,3 0 2-16,2-5-5 16,3-2-1-16,3-2-2 15,1-7 1-15,-1-6-57 0</inkml:trace>
  <inkml:trace contextRef="#ctx0" brushRef="#br0" timeOffset="119316.6329">11941 11460 390 0,'-27'-14'-14'0,"-2"-2"16"0,0 1 1 16,1 3 4-16,-1 1-5 16,2 6-1-16,0 3 0 15,4 2-1-15,3 0 1 16,2 4-2-16,7 3 1 16,3 0-4-16,8 0-20 0,0-2 0 15,5 2-9-15,9 1 5 16,6-3 20-16,5-1 7 15,6-2 4-15,3-2 1 16,3 0-4-16,2 0 5 16,3 0 0-16,-1-8 8 0,0 1-3 15,1-2 1-15,-4 2-1 16,-3-2 1-16,-4 0-2 16,-4 2 3-16,-7 3-2 15,-8-1 1-15,-5 4 1 16,-5-3 6-16,-2 4 12 15,-2 0 14-15,-13 0-24 0,-11 2-16 16,-6 6-2-16,-9 7-3 16,-6 3 1-16,-4 3 1 15,0 1 0-15,2 1 0 16,6-4 0-16,4 1-1 16,6-2-3-16,8-4-6 0,9 0-7 15,7-1-11-15,9-2-15 16,19-4-9-16,21-7-2 15,16-4-60-15,16-21-90 16</inkml:trace>
  <inkml:trace contextRef="#ctx0" brushRef="#br0" timeOffset="120144.636">7915 11280 377 0,'0'1'10'0,"0"-1"-4"0,10-1-26 16,16 1 13-16,13 0 7 16,11 0 6-16,19 0-4 15,12-4 6-15,14-3-4 16,9-2-1-16,9-3-23 16,-5-8-201-16</inkml:trace>
  <inkml:trace contextRef="#ctx0" brushRef="#br0" timeOffset="120769.7131">13314 9364 509 0,'0'-3'27'0,"5"-7"-20"16,12 3-17-16,14 6 5 15,11-3-3-15,24 3 8 0,16-5 5 16,22 3-10-16,11-7 8 16,9-3-47-16,-2-15-129 15</inkml:trace>
  <inkml:trace contextRef="#ctx0" brushRef="#br0" timeOffset="126441.7372">11788 9590 41 0</inkml:trace>
  <inkml:trace contextRef="#ctx0" brushRef="#br0" timeOffset="133223.8228">12486 9360 444 0,'-17'-10'-17'0,"2"-2"19"16,6 3-1-16,4 2-1 16,5 1-6-16,0 3 4 15,0 1-4-15,0 1 4 0,5 1 3 16,2 0-2-16,3 0 0 16,0 0 2-16,4 0-3 15,3 4 9-15,3 1 3 16,3 2 0-16,4 1 1 15,7 1 2-15,6 1-4 0,4-2 1 16,12 0-4-16,5 1-2 16,6-3 4-16,7-1-5 15,9-1 0-15,2-3-1 16,7 1 0-16,1-2 1 16,2 2 0-16,5-2-4 0,2 0 2 15,1 2 0-15,1 1-1 16,4-1 2-16,1 3 0 15,3-1 2-15,2 0 0 16,-2-1 0-16,7 2 1 16,1-1 0-16,1 0-2 0,4 0 0 15,1-3 1-15,3 3 4 16,1-3-7-16,1 1 1 16,1 0 1-16,3 1 0 15,0 1-3-15,1-2 1 16,-1 2 1-16,1-1-1 0,1 1 2 15,-2-1 0-15,2 1-2 16,-1-1 5-16,0 1-3 16,3 0 1-16,-3-2 0 15,6-1-3-15,-3 0 1 16,2-1-1-16,0 0-1 16,1 0 1-16,2 0 1 0,-2 0 0 15,0 0 0-15,0-2 1 16,-2 0-1-16,2-2 3 15,-4 0-2-15,-3 2 3 16,-1 1 3-16,-5 1 0 16,1 0-2-16,-8 0 0 0,-2 0 0 15,-3 0 3-15,-2 0-2 16,-4 0 0-16,-3 0-4 16,-8 0 3-16,-4 0-2 15,-8 0-1-15,-4 0-2 16,-5 0-3-16,-8 0 1 0,-7 0 2 15,-3 3-4-15,-6 2-5 16,-4 2-27-16,-14-1-33 16,-10-4-50-16,-20-2-211 15</inkml:trace>
  <inkml:trace contextRef="#ctx0" brushRef="#br0" timeOffset="144459.4302">2420 13538 88 0,'-36'0'70'0,"2"0"-65"15,3 0 14-15,2 0 8 0,10 0 5 16,3 0-9-16,3 0-2 15,7 0 5-15,4 0-14 16,2 0-7-16,0 0-22 16,5 0 8-16,9 0 5 0,6 3 9 15,7 1-15-15,5-2 10 16,6 1 2-16,1-2-12 16,6 0 17-16,2 1-7 15,2 0 11-15,8 1-8 16,1-1-5-16,0 2 12 15,8 1-5-15,5 1-1 0,1-3-1 16,5 1-2-16,2-3 2 16,4 1 2-16,1-2 0 15,3-2-1-15,-2 1 0 16,2-5 6-16,2-1 0 16,3-2-6-16,1 2-2 0,-3 3 1 15,2-5 1-15,1 4 1 16,-3-1 0-16,0 2-2 15,-4 0 6-15,1 2 0 16,0 0-9-16,-4 0 1 16,0 2 1-16,-1 0-2 15,-1 0 3-15,-6 0 1 0,1 6-2 16,-5-1 0-16,-1 1 1 16,-1-1-2-16,-3 2 2 15,-1-2 3-15,1-3-1 16,2 0-3-16,-2 2 0 15,3-4-1-15,1 0-1 0,2 0-3 16,-4-8-40-16,-5-20-78 16</inkml:trace>
  <inkml:trace contextRef="#ctx0" brushRef="#br0" timeOffset="147787.4421">3330 14244 330 0,'-7'4'3'0,"-3"-1"2"0,2 1 4 15,1 5 7-15,2-2-1 16,3 6-3-16,2 3-1 16,0 3-15-16,0 8 4 15,9 3 0-15,4 7 2 16,-1 1-2-16,8 5 0 0,-2-4 2 16,3 3-4-16,1-5 2 15,1-1-20-15,-3-12-35 16,-2-4-52-16,-7-15-107 15</inkml:trace>
  <inkml:trace contextRef="#ctx0" brushRef="#br0" timeOffset="148068.6139">3474 14305 575 0,'0'-7'-17'0,"-11"3"14"16,4 3-6-16,7 1 5 16,0 0-1-16,0 0-12 15,7 14 9-15,8 4 5 0,5 8 2 16,1 9 0-16,4 5 0 16,0 9 3-16,1 1-4 15,-5 1-17-15,0 1 1 16,-2-2-6-16,-4-2-7 15,-3-8-11-15,-2-4 1 16,-4-11-43-16,-5-12-5 0</inkml:trace>
  <inkml:trace contextRef="#ctx0" brushRef="#br0" timeOffset="148318.6428">2865 14660 645 0,'-21'-2'4'0,"7"-17"1"15,12-4-16-15,12-6-2 16,26-8 7-16,23-17 1 0,28-14 4 15,24-14-19-15,17-16-46 16,4-20-111-16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2:09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10585 12370 360 0,'-16'-9'85'0,"2"-2"-83"16,-1 2 7-16,6 0-1 0,4 0-2 16,3 4-4-16,2 1 2 15,0 1-4-15,12 1-2 16,7 2 1-16,2 0 5 15,14 0-3-15,0 0 0 16,10 2 1-16,6 1-1 0,8 1 0 16,5-2 0-16,8-2-1 15,7 0 1-15,8-2 0 16,2-7-1-16,8-2 1 16,4-1 0-16,6-1-2 15,-6-1-70-15,-7-5-147 0</inkml:trace>
  <inkml:trace contextRef="#ctx0" brushRef="#br0" timeOffset="1874.8112">10643 12404 341 0,'-18'0'22'0,"1"0"-17"15,5 0-3-15,1 0 4 0,10 0 10 16,1 0-5-16,1-2-13 16,10-2 6-16,5 3-3 15,4-3 0-15,5 0-1 16,4 1 1-16,6-1-1 15,6 2 3-15,8-1-1 0,7 1 3 16,3 2 0-16,4 0 1 16,4 0 3-16,1 0 1 15,1 0-1-15,4 0-7 16,2 0 1-16,-1 0-3 16,3-7 0-16,4-4 1 15,-6-7-6-15,-4-9-42 0,-11-8-149 16</inkml:trace>
  <inkml:trace contextRef="#ctx0" brushRef="#br0" timeOffset="2796.6173">14522 6460 446 0,'17'0'-1'15,"7"0"1"-15,8-1-5 16,11 1 6-16,9 0-3 16,6 0 5-16,10 0-4 0,9 0-2 15,7-2 2-15,9-3 6 16,10-5-3-16,6 0 3 15,10-1-3-15,3-1-1 16,7-2-4-16,2-6-81 16,-6-7-129-16</inkml:trace>
  <inkml:trace contextRef="#ctx0" brushRef="#br0" timeOffset="3562.2354">21771 10196 522 0,'1'0'1'0,"25"-8"1"16,21-4-6-16,38-1 8 16,32-6 13-16,44-4-8 0,44-8-7 15,23-17-20-15,15-18-177 16</inkml:trace>
  <inkml:trace contextRef="#ctx0" brushRef="#br0" timeOffset="4234.0605">7453 6514 523 0,'-18'-62'5'16,"4"-1"-5"-16,14 9-2 15,0 12-3-15,24 6 5 16,10 9 0-16,20 8 5 16,19 4-8-16,31 10 5 0,31 5-4 15,26 9-26-15,24 6-71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13:30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23118 13692 0,'0'25'110,"0"25"-110,0-1 15,0-24-15,0 0 16,0 24-16,0-24 16,0 25-16,0-25 15,0 24-15,0-24 16,0 25-16,0-1 15,0-24 1,0 0 0,0 0-1</inkml:trace>
  <inkml:trace contextRef="#ctx0" brushRef="#br0" timeOffset="2407.7092">22721 13717 0,'25'-25'156,"99"0"-156,-50 1 16,26-1-16,24-25 15,-50 25-15,0-24 16,1 49-16,-1-25 16,-24 0-16,-25 25 15,-75 0 204,0 0-203,-24 25-16,-25 0 15,74 0-15,-25-1 16,-24 1-16,24-25 16,26 25-16,-1-25 15,0 25-15,0-25 16,0 0-1,1 25 1,-1-25 0,0 0-16,25 24 15,-25-24-15,0 0 16,25 25 0,-24 0-16,-1-25 15,0 0-15,25 25 16,-25-25-16,0 0 15,0 0 1,25 25-16,-24-25 31,-1 0 16,25 24-47,-25-24 16,50 0 156,99-24-157,-50 24-15,1-25 16,24-25-16,-25 25 16,50 1-16,-49-1 15,24 0-15,-25-25 16,-24 50-16,-25-24 15,0 24 1,-1-25-16,-98 25 234,0 25-218,-1-1-16,50-24 16,-24 25-16,24 0 15,-49-25-15,49 25 16,0 0 0,0-25-16,0 0 15,25 24 1,-24-24-16,24 25 15,-25-25 17,25 25-1,-25-25-15,0 0-1,0 0 1,1 0-1,-1 0 32</inkml:trace>
  <inkml:trace contextRef="#ctx0" brushRef="#br0" timeOffset="5352.6907">23068 13692 0,'0'25'62,"0"49"-62,0-49 16,0 25-16,0-25 15,0 24-15,0 1 16,0-1-16,0-24 16,0 0-16,0 49 15,0-49 1,0 25-1,0-25 1,0-1 47</inkml:trace>
  <inkml:trace contextRef="#ctx0" brushRef="#br0" timeOffset="6554.2841">23292 13469 0,'49'25'156,"1"0"-140,-25-1-1,-1-24 1,-24 25-1,0 0 1,25-25 0,0 0 15,-25 25-15,0 0-16,0-1 15,0 26-15,0 0 16,0-26-16,-50 26 15,26 0-15,-26-26 16,0 26-16,26-25 16,-51 24-16,50-24 15,-24 0-15,24-25 16,0 0-16,0 0 16,1 0-1,-1 0 1,0 0-16,0 0 15,0 0 1,25-25 62,25 25-62</inkml:trace>
  <inkml:trace contextRef="#ctx0" brushRef="#br0" timeOffset="7328.7254">24234 13271 0,'-49'0'32,"24"0"-17,-25 24-15,1 1 16,49 0-16,-25 0 15,-25 0-15,25 49 16,1-49-16,-1 0 16,0 24-16,0-24 15,25 0-15,0 24 16,-25 1-16,0-25 16,1 49-16,24-49 15,0 0-15,0 24 16,0 1-16,0-25 15,0 24 1,0-24-16,0 25 16,49-50-1,-24 49-15,0-24 16,25 0 0,-26 0-1,1 0 1,0-25-1,0 0 1,0 0 15,-1 0 1,1 0-17,0 0 1,0 0 15</inkml:trace>
  <inkml:trace contextRef="#ctx0" brushRef="#br0" timeOffset="7968.7684">24358 13643 0,'0'49'47,"0"1"-31,0-25-16,-25-1 15,25 26-15,0-25 16,-24 0-16,24-1 15,0 26 1,0-25 0,0 0 15,0-1-31,0 1 16,24-25-16,-24 25 31,25-25-31,0 25 47,0-25 15,0 0-46,-1 0-1</inkml:trace>
  <inkml:trace contextRef="#ctx0" brushRef="#br0" timeOffset="8392.5345">23961 13915 0,'0'0'0,"25"0"94,50 0-78,-51 0-16,51 0 15,-50 0-15,24 0 16,-24 0-16,25 0 16,-1 0-16,-24-24 15,0 24-15,0-25 16</inkml:trace>
  <inkml:trace contextRef="#ctx0" brushRef="#br0" timeOffset="8928.1138">24780 14064 0,'-25'0'47,"25"25"-47,-25 25 15,25-26-15,0 26 16,0-25 15,0 0 47</inkml:trace>
  <inkml:trace contextRef="#ctx0" brushRef="#br0" timeOffset="9199.9668">24730 13841 0</inkml:trace>
  <inkml:trace contextRef="#ctx0" brushRef="#br0" timeOffset="9736.343">25251 13246 0,'0'49'32,"0"26"-32,0-26 15,0 26 1,0-1-16,0-24 16,0-1-16,0 1 15,25 24-15,-25-24 16,0 0-16,0 24 15,0-49-15,25 0 16,-25 24-16,0-24 16,0 0-16,0 0 15,0-1 17</inkml:trace>
  <inkml:trace contextRef="#ctx0" brushRef="#br0" timeOffset="10512.7053">25598 13469 0,'0'0'0,"0"25"0,0 24 16,0 1-16,0 24 15,0-24-15,0-25 16,-24 24-16,24 1 15,0-25-15,0 24 16,0-24 0,0 0-1,0 0-15,0 0 16,24-1 15,1-24 16,0 0-31,25 0-1,-1-49 1,-24 24 0</inkml:trace>
  <inkml:trace contextRef="#ctx0" brushRef="#br0" timeOffset="10872.6543">25226 13841 0,'75'0'16,"-26"-25"0,26 25-16,-1-25 15,1-24 1,-26 49-16,1-25 0,-25 25 15,24 0-15</inkml:trace>
  <inkml:trace contextRef="#ctx0" brushRef="#br0" timeOffset="11344.0076">26045 14114 0,'0'25'63,"0"-1"-63,0 1 16,0 0 30</inkml:trace>
  <inkml:trace contextRef="#ctx0" brushRef="#br0" timeOffset="12024.6205">26119 14015 0,'-24'0'0,"24"-25"16,-25 25-16,0 0 15,25-25 1,-25 0 0,25 0 31,-25 25-47</inkml:trace>
  <inkml:trace contextRef="#ctx0" brushRef="#br0" timeOffset="12560.7147">26219 14114 0,'49'0'15,"26"0"-15,-26 0 16,1 0-16,-25 0 15,24 0-15,-49-25 16,25 25 62</inkml:trace>
  <inkml:trace contextRef="#ctx0" brushRef="#br0" timeOffset="13015.9663">26715 13891 0,'0'24'15,"0"26"-15,0 0 16,0-1-16,0-24 16,0 0-16,0 0 15,0-1-15,0 1 16</inkml:trace>
  <inkml:trace contextRef="#ctx0" brushRef="#br0" timeOffset="13561.2361">26814 14064 0,'-25'0'32,"0"0"-17,0 0 1,25 25 46,0 0-30,25-25-32,0 0 15,0 25-15,0-25 16,24 24-16,-24-24 15,0 0-15,0 0 16,-1 0 31</inkml:trace>
  <inkml:trace contextRef="#ctx0" brushRef="#br0" timeOffset="14577.7667">27831 13395 0,'0'49'31,"0"26"-15,0-51-16,0 26 15,0 0 1,0-1-16,0-24 16,0 0-16,0 0 15,0-1 1,0 1-16,0 0 16,25 0-1,-1-25-15,-24 25 31,25-1-31,0-24 32,0 25-32,0-25 15,-1 0 1,1 0-16,0 0 16,0 0-16,0-25 15,0 25-15,-1-24 16,1 24-1,-25-25 1</inkml:trace>
  <inkml:trace contextRef="#ctx0" brushRef="#br0" timeOffset="14944.086">27682 13742 0,'0'0'0,"25"-25"16,0 25-16,-1 0 15,26 0-15,-25-25 16,0 25 0</inkml:trace>
  <inkml:trace contextRef="#ctx0" brushRef="#br0" timeOffset="15400.345">28426 14039 0,'0'25'47,"0"25"-47,25-25 15,-25-1 1,0 1-16,25-25 15</inkml:trace>
  <inkml:trace contextRef="#ctx0" brushRef="#br0" timeOffset="16352.6499">28302 13891 0</inkml:trace>
  <inkml:trace contextRef="#ctx0" brushRef="#br0" timeOffset="16952.8358">28798 14015 0,'0'0'0,"-25"0"31,50 0 172,25 0-203,-25-25 16,-1 0-16,1 25 15</inkml:trace>
  <inkml:trace contextRef="#ctx0" brushRef="#br0" timeOffset="17344.612">29021 13866 0,'0'-25'0,"25"25"15,0 0 1,-25 25 0,0 24-1,25-24-15,-25 25 16,25-1-16,-25-24 31</inkml:trace>
  <inkml:trace contextRef="#ctx0" brushRef="#br0" timeOffset="17969.8502">28972 13146 0,'25'0'47,"-1"0"-47,26 0 16,-25 25-16,0-25 15,24 50-15,1-25 16,-25 0-16,24-1 16,-24 26-16,25-25 15,-25 24-15,-1-24 16,1 0-16,-25 0 16,25 24-16,0 1 15,-25 0-15,0-1 16,0 1-16,0 24 15,0-49 1,0 25-16,-25-1 16,0 1-1,0-50-15,25 25 16,-24-25 0,24 24-1,-25-24 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2:33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8965 17123 229 0,'0'-6'13'0,"0"-2"-11"0,0 3-1 16,0 3 2-16,0 0-1 15,0 2-12-15,0 0 12 16,4 0 0-16,-1 0-3 16,3 0 2-16,0 0-1 15,-1 0 1-15,2 0 0 0,0 4-1 16,1 0 2-16,2-3 3 15,-3 1-4-15,3 2 0 16,2-4 0-16,0 2 0 16,3-1 3-16,-1-1 11 15,4 0-9-15,1 0 0 16,1 0-1-16,2 0 0 16,5 0-2-16,-1 0 1 0,5 0 0 15,2 0-1-15,1-1-2 16,4-3 13-16,3 0-11 15,2 0 1-15,2 1-2 16,0-2 4-16,3 1-3 16,1 1-2-16,2-1 3 0,4-2-1 15,2 1-1-15,3 2 0 16,4-2-1-16,1-1 1 16,-1-1-1-16,9-2 1 15,-4 0-2-15,1 2 0 16,3-2 1-16,3 0-1 0,1 0-1 15,1-2 3-15,1 3 3 16,1-2-1-16,5 2-1 16,0 1-1-16,-3 1 0 15,2-1-2-15,3 0 0 16,1 2 1-16,0 1-1 0,-1-2 2 16,5 1-1-16,-2 2-1 15,-2-1-1-15,2 1 2 16,1-1-1-16,-3 2 0 15,4 0 0-15,-4 0 0 16,2-1 1-16,0 1-1 16,-5 0 0-16,2 2-1 0,-3-1 1 15,-1 1 1-15,-1 0-1 16,-3 0 1-16,0 0 0 16,0 0 0-16,-4-2 1 15,0 2 0-15,-2 0 1 16,-3 3 0-16,-5 4-1 0,0-1-1 15,-3 3 1-15,-2 1-1 16,-4 2 0-16,-1 0 0 16,-5 0-1-16,-2 1 1 15,-2 1 0-15,-4-2-1 0,0 3 0 16,-4-5 0-16,-3 3 0 16,-2-1 1-16,-1-1-1 15,-7-2 0-15,1 0 0 16,-1-2 0-16,-8-1 1 15,3-3-1-15,-2 1 0 16,4-1 0-16,-7 1 0 0,-2-3 1 16,1 2-1-16,-1 0 0 15,0-1 0-15,0 0 0 16,-3 0-10-16,-1-1-22 16,-1-1-31-16,-5 0-44 15,-3-3-30-15</inkml:trace>
  <inkml:trace contextRef="#ctx0" brushRef="#br0" timeOffset="296.8984">14200 16929 390 0,'0'-11'4'0,"-4"-1"5"16,1 6 1-16,3 1-1 0,0 5-9 15,0 0-11-15,3 2 7 16,6 7 6-16,1 3-2 16,4 3 1-16,-1 2-1 15,4 3-1-15,0 1 2 16,0 3-2-16,-2-1 2 0,-5 4 0 16,3-2-1-16,-7 3-1 15,-5-1 1-15,-1 1-3 16,-6 1-7-16,-16 3-7 15,-15 1-9-15,-14 5-23 16,-24-2-40-16</inkml:trace>
  <inkml:trace contextRef="#ctx0" brushRef="#br0" timeOffset="953.0619">9326 16838 382 0,'0'-16'-16'15,"-6"-2"7"-15,-9 7 7 16,-1 4 5-16,1 4 2 15,-5-1-12-15,1 4 7 16,-6 0 0-16,-4 9 0 0,-2 9 0 16,-5 7 0-16,-3 5 0 15,-4 11 0-15,-2 5-1 16,-2 10 3-16,1 1-3 16,2 0-1-16,8 2 3 15,6-4-3-15,11-1-2 0,12-8 4 16,12 1-3-16,29-12-7 15,29-8-5-15,32-10 15 16,34-17-9-16,37-6-28 16,31-26-40-16,22-4-70 15</inkml:trace>
  <inkml:trace contextRef="#ctx0" brushRef="#br0" timeOffset="7499.8829">7134 15531 388 0,'0'-11'5'16,"-2"-2"-4"-16,-6 1 1 0,3-2-2 15,-2-1 0-15,2-1 2 16,-2-3 5-16,1-1-1 15,1-2 1-15,-1-1-2 16,1-2 1-16,0-1 1 16,-1 0-3-16,1 2 0 0,1-3-2 15,1 0 2-15,3 0-2 16,0-5 1-16,0 0-3 16,1-2 1-16,8-1-1 15,4-3 1-15,5-1-2 16,0-4 3-16,4 0-4 15,7-5 8-15,1-2-6 0,6-3 1 16,0-2 1-16,1 1-2 16,2-1 0-16,2-3 0 15,0 3 0-15,0-2 1 16,6 2-1-16,3-2 0 16,0 0 1-16,2 2-1 0,2-3 1 15,1 1 1-15,1 0 2 16,4-2 1-16,-1 4-2 15,2 2 0-15,4-3-1 16,-4 5 1-16,1 2-2 16,5 1 3-16,0 3-4 15,-3 5 0-15,3 0 1 0,3 3 0 16,-2 3-1-16,1-4 0 16,-1 4 0-16,0-4 3 15,-2 2-4-15,2-2 2 16,-4 4 0-16,-1 2 0 15,-2 2 0-15,-1 3 1 0,-4 4-1 16,-2 3 0-16,-2 2 0 16,-4 3 0-16,3 2 0 15,-5-1 0-15,1 1 0 16,-1-3 0-16,1 2 1 16,-1-6 0-16,2 1 4 0,0-4-1 15,-1-1 0-15,0 1-2 16,-3 0-1-16,-3 1-2 15,-1 3 2-15,-7 3-2 16,-3 3 0-16,-4 3 1 16,-4 1-1-16,-3 3 0 0,-6 4 1 15,-1 1-2-15,-7 1-14 16,0 0-9-16,-3 0-1 16,-2 1 3-16,0 5-21 15,-5-3-43-15,-8 3-29 16</inkml:trace>
  <inkml:trace contextRef="#ctx0" brushRef="#br0" timeOffset="7937.5568">9800 12693 399 0,'-10'-6'8'0,"1"1"-5"16,1 1 5-16,6 3 13 0,2 1-5 16,0 0-18-16,0 0-3 15,12 0 6-15,2 5 0 16,2 2 0-16,5 0 1 16,3 2 2-16,5 2 1 15,-1-4-1-15,3 3 2 0,1-4 3 16,0 1-2-16,1 0-2 15,-1-2 2-15,-5-1-4 16,-2 1 0-16,-3 1-1 16,-4-1-1-16,-10 4 0 15,-2 4 2-15,-6 1 0 16,-1 5 4-16,-16 5 4 0,-10 6 0 16,-5 6-6-16,-9 3 0 15,-6 7-3-15,-8 4-1 16,-6 6-2-16,0-1 3 15,5 2-2-15,-2-4-10 16,9-6-11-16,8-5-12 0,6-16-17 16,4-12-77-16</inkml:trace>
  <inkml:trace contextRef="#ctx0" brushRef="#br0" timeOffset="8734.4498">8175 13426 465 0,'-2'3'24'15,"-1"-3"-18"-15,3 0-15 16,0 0-12-16,16 0 20 0,2 4 1 15,5-3-2-15,8 1 2 16,3-2 1-16,1 0-2 16,7 0 2-16,1 0 2 15,-2-2-3-15,-1-2 1 16,-4 0 0-16,-5-1-1 0,-8 2 2 16,-7-3-1-16,-6 5-1 15,-7-1 2-15,-3 1 4 16,-6-1 18-16,-10 2-17 15,-7 0 0-15,-6 0-2 16,-4 0 1-16,-6 0-3 16,-2 3 3-16,-2 6 1 0,0-1-4 15,-3-1 0-15,6 4 2 16,0-4-4-16,5 1 4 16,6-1-1-16,7-1-2 15,4-4 3-15,7 1 3 16,6-1 4-16,5-1-7 15,0 2-16-15,12-2 7 0,10 3 4 16,10-1-1-16,19-3 0 16,15 0 2-16,18 0 3 15,24-1-1-15,18-1 1 16,14 2-4-16,10 3-13 0,-2 10-87 16,-11 1-190-16</inkml:trace>
  <inkml:trace contextRef="#ctx0" brushRef="#br0" timeOffset="9468.8535">9006 17245 409 0,'15'-9'78'0,"-3"-5"-80"16,7 6-18-16,6 2 15 16,5 0-4-16,6 2 13 15,2 1-2-15,1 1-2 16,3 2-1-16,-1 0 1 0,4 0 1 16,-2-2 0-16,-2 1-1 15,-4-3 0-15,-2 2 1 16,-6 0-1-16,-3 0 0 15,-4 2 5-15,-5 0 0 0,-2 0 2 16,-3 0-2-16,-5 0-2 16,0 6-2-16,-2 3-1 15,-5 0-7-15,-4-8-61 16,-21-2-308-16</inkml:trace>
  <inkml:trace contextRef="#ctx0" brushRef="#br0" timeOffset="10265.6667">15645 17179 537 0,'-14'-21'8'0,"-1"-3"-6"0,3 5-1 16,9 8-2-16,3 7-4 16,0 4-1-16,12 0-5 15,10 0 9-15,10 11 5 16,13 1-4-16,14 3-1 16,14-1 2-16,15-1-2 0,21 1 9 15,7-7-20-15,8-7-83 16,-5-7-162-16</inkml:trace>
  <inkml:trace contextRef="#ctx0" brushRef="#br0" timeOffset="11890.6048">10701 17154 452 0,'5'0'0'15,"-5"-6"1"-15,0-2-1 16,10 6-13-16,9 2 9 15,3 0 0-15,7-2 4 16,1 0 0-16,6 0-2 16,3 2 5-16,-4 0 0 0,3 0-5 15,-6 0 4-15,-1 6 0 16,-6 1-2-16,-3 0-1 16,-8 2 2-16,-5-3-1 15,-3-1 0-15,-5-2-1 16,-1 1 0-16,-4-4 7 0,-12 1 4 15,-9 3-3-15,-9-1-6 16,-9 3 1-16,-6 1-2 16,-1-2 0-16,-10 1 0 15,6 0 0-15,-2-1 0 16,2-2 1-16,-1 1-1 0,8-1 2 16,1 1 0-16,10-4 1 15,8 0 1-15,8 0 4 16,6 0 1-16,7 0 0 15,5 0-1-15,2 0-11 16,7 1-10-16,8 3 14 16,6 0-1-16,6 1 2 15,7-3-4-15,5 1 2 0,6 1-1 16,4-1 2-16,4-1 1 16,3 0-1-16,4 2 0 15,-1-4-26-15,-13-25-100 16</inkml:trace>
  <inkml:trace contextRef="#ctx0" brushRef="#br0" timeOffset="15500.8887">13074 12090 426 0,'0'-2'-1'16,"-6"-9"5"-16,6 9-4 15,0 0-3-15,0 2-3 16,6 0 6-16,3 0 2 0,3 0-1 16,3 0-1-16,-1 2 1 15,3 5-1-15,-3 2 0 16,0 0 0-16,0 5 0 16,1-3 0-16,-1 5 0 15,-2-2 0-15,5 3-1 16,-1-1 3-16,0 3-2 0,3 1 0 15,0 1 1-15,3 3-1 16,3-3 3-16,2 4-3 16,5-2 1-16,2 0 0 15,0 2 1-15,5 2-2 16,1-4 1-16,-2 2-1 16,1-2 2-16,1 1-2 0,0-3 0 15,-1 1 0-15,0-3 0 16,7-1 0-16,0-4 0 15,3-2 0-15,0-1 1 16,6-2 0-16,-1-3 0 0,5-1 0 16,0-2 1-16,1 1-1 15,-2 2 1-15,3-1-1 16,-2 0-1-16,2 1 1 16,-1-1-1-16,1 2 0 15,0-2 0-15,-2 2 0 16,1-1 1-16,1-1-1 0,0 0 1 15,0 1-1-15,2-2 1 16,1 1-1-16,1-2 1 16,1 3 0-16,1-1-1 15,0 0 0-15,-1 2 1 16,-2 1-2-16,4 1 2 0,-3-1-1 16,0 3 2-16,-1 0-2 15,2 1 1-15,-2 1-1 16,2-2 0-16,2 1 0 15,0 0 1-15,3 0-1 16,-1-2 0-16,2-1 0 0,-3 2 0 16,5-3 0-16,-2 2 0 15,-1-3 1-15,4 0-1 16,0-2 0-16,1 1 0 16,-1-3 0-16,2-1 1 15,-2-2-1-15,3 0 1 0,-1 0 2 16,0 0 1-16,2 0-2 15,2-5 1-15,-3-1-1 16,2-1 0-16,-2-2-2 16,-5 0 2-16,4-2-1 15,-1-2-1-15,0 0 2 0,0-5-2 16,1 2 1-16,2-5-1 16,0-3 1-16,-1 3-1 15,-2-4 0-15,-3 0 2 16,0-2-2-16,1 2 1 15,-8-2 1-15,1 1 3 16,-1-1 1-16,0-4 0 0,-3 1-1 16,3-4-1-16,-3 2 0 15,-2-2 0-15,2-3-3 16,-2 1 2-16,-1-3-3 16,-1-1 2-16,0 0-1 15,1-2 0-15,-3 1 1 0,1-3 1 16,-4-1 0-16,1 5-2 15,-5-4 1-15,3 2 1 16,-4-1-1-16,0-2 2 16,2-1-2-16,-3-2 2 0,1 0 1 15,-3 1 0-15,-1 3-1 16,2 1-3-16,-4 4 2 16,-4 0 0-16,-1-1-1 15,-4 3-1-15,0-1 0 16,-2 3 0-16,0-5 0 15,4 4 1-15,-1 1-1 0,1 1 2 16,3-2-2-16,-1 4 1 16,0-1 0-16,-6-2-2 15,-1 5 1-15,-2 2-1 16,-5-1 1-16,-2 4 2 16,-2 5-1-16,-3 1 0 0,0 5 0 15,-3 1 0-15,-1 1-1 16,-4 5-1-16,-2 1 1 15,-2 1-1-15,-2 3-1 16,0 0 2-16,-1 2-2 16,-2 0 0-16,2 0-2 15,-2 0-6-15,3 0-7 0,-3 7-1 16,2 2-11-16,0 5-9 16,-2 0-11-16,0-8-50 15,-9-6-154-15</inkml:trace>
  <inkml:trace contextRef="#ctx0" brushRef="#br0" timeOffset="17391.4474">16746 17117 373 0,'-5'0'1'0,"1"0"5"16,2 0-5-16,2 0-25 16,4 0 23-16,7 0 2 15,6 0 2-15,3 3-2 0,6-1 1 16,4-1 0-16,6-1 3 15,3 0 0-15,7 0 7 16,0-6 0-16,-1-3-1 16,0-1-5-16,-2 2 1 15,0-2 1-15,-11 0-1 16,-3 3-2-16,-7 2 0 0,-8-1-2 16,-7 4 2-16,-7 0-3 15,0 2 2-15,-12 0 19 16,-12 2-19-16,-12 9-5 15,-8 1 1-15,-10 5-4 16,-7-2 3-16,-2 3 1 0,2-5 0 16,7-4-1-16,9-6 2 15,16-3 6-15,13 0 14 16,16-10 1-16,45-10-8 16,50-8-18-16,61-8 7 15,53-13-1-15,44-25-29 0,20-30-229 16</inkml:trace>
  <inkml:trace contextRef="#ctx0" brushRef="#br0" timeOffset="23344.5285">21497 11367 196 0,'-12'27'21'0,"-3"1"-21"15,0 3 1-15,0 5-1 16,-3 1 0-16,0 6-3 0,1-2-6 16,2 3 1-16,0 3 1 15,-1-2-3-15,1 1 0 16,0-2-2-16,-2 3-3 16,-4-1 3-16,-1 4 3 15,-3 3-2-15,-4 1 3 16,-3 4 7-16,-2 5 2 0,-3 3-1 15,-3 4 0-15,-3 1 1 16,-2 2-1-16,0 4 1 16,2-2-1-16,-4 5-6 15,-1 1-17-15,-4 1-43 16</inkml:trace>
  <inkml:trace contextRef="#ctx0" brushRef="#br0" timeOffset="24625.676">5304 7429 343 0,'45'-144'-323'16</inkml:trace>
  <inkml:trace contextRef="#ctx0" brushRef="#br0" timeOffset="25641.2253">16117 14944 283 0,'0'0'18'16,"0"0"-10"-16,0 0-4 16,-3 0 1-16,-1 0 1 15,3 3-2-15,-3 4-2 0,2 0-1 16,2 4 0-16,0-2 3 15,0 2 17-15,0 1-6 16,0 0 1-16,4 3-8 16,1-2-1-16,6-5 0 15,2-1-3-15,5-1 1 16,8-6-4-16,8-6 2 0,13-14 3 16,7-10-2-16,9-13 0 15,5-13-11-15,0-10-58 16,-8-13-203-16</inkml:trace>
  <inkml:trace contextRef="#ctx0" brushRef="#br0" timeOffset="26359.9695">18228 17073 486 0,'-14'-1'17'0,"2"-8"-9"15,7 0-5-15,5 2 1 16,16-4-13-16,26-8 2 0,17-19-14 16,14-23-53-16,15-32-208 15</inkml:trace>
  <inkml:trace contextRef="#ctx0" brushRef="#br0" timeOffset="28531.8258">12713 17120 310 0,'-11'0'54'16,"2"-5"-44"-16,0-5-4 15,6 5 0-15,3 2 2 16,0 1-5-16,12 0-4 15,10 2 1-15,10 0 0 0,7 0 0 16,12 0 0-16,5 0 0 16,7 11 1-16,3 2-1 15,4 2 1-15,0 5 0 16,0 0-1-16,0-1 0 16,-2-1 0-16,4-2 2 15,-3-5-1-15,-1-2 4 16,0-6-1-16,-2-3 0 0,-2 0 3 15,-4-3 3-15,-4-6 0 16,-9 0 0-16,-11 2-4 16,-8 1-2-16,-9 1-2 15,-5 4 0-15,-9-2 0 16,-5 3-1-16,-2 0 6 0,-13 0 10 16,-7 0-13-16,-11 0-2 15,-9 0-1-15,-6 6 0 16,-9 0-1-16,-8-1 0 15,-7 2 0-15,-3 0 0 0,-10 0 0 16,3-2-1-16,-4-1 1 16,3-2 0-16,8-1 1 15,4-1-1-15,18 0 1 16,8 0-2-16,14-3 1 16,9 1 1-16,15 2 1 15,9 0-2-15,27 0-5 0,25 9-5 16,27 2-7-16,28-8-31 15,24-3-97-15</inkml:trace>
  <inkml:trace contextRef="#ctx0" brushRef="#br0" timeOffset="31766.2852">9348 6840 377 0,'-9'-9'25'0,"0"2"-23"15,7 1-2-15,2-1 0 16,0 6-3-16,0-3-2 16,0 2 5-16,2 1 1 0,5 1 1 15,-2 0 0-15,3 0-1 16,-3 0-1-16,2 1-3 15,-2 6 0-15,1 6 3 16,2 1 0-16,-3 2 0 16,2 2 1-16,1 4-1 15,2-3 0-15,2 1 1 0,2 0-2 16,3-1 1-16,3-1 0 16,-1-2-1-16,1 2 2 15,0-1 0-15,-1 2 0 16,0 0 1-16,-2-1 1 15,-2 3 1-15,-1 1 0 0,1 1-1 16,-3 0 1-16,3 0-1 16,1 3 1-16,0-2-1 15,0 2-1-15,2-5-1 16,3 2 1-16,6-3 0 16,-2-2-1-16,4-3 0 15,2 2 1-15,-1-5-3 0,3 1 3 16,-5-3-2-16,1 5 1 15,-2-3 1-15,-1 2-3 16,-4-1 2-16,2 3 2 16,-2 2-1-16,1-1-1 15,0 3 5-15,2 0-4 0,0-1 2 16,2 1 0-16,2 0-3 16,3-2 1-16,1-3-1 15,-3 3 0-15,4-1 2 16,-3-2-1-16,1 0 0 15,0 1 0-15,-3 0 0 0,3 0 0 16,-1 2 0-16,1-2-2 16,1-1 2-16,-1 4 0 15,0-1 0-15,0-5 1 16,1 4-3-16,2-3 2 16,0 0 1-16,3 0-2 0,-2-3 0 15,-1 0 1-15,3-1-1 16,-1-2 1-16,-2 0 0 15,-1 0 0-15,0-2 0 16,-1 0 1-16,2 4-2 16,-1-5 1-16,5-2-1 0,-3 1-1 15,5-3 2-15,-2-1-1 16,3 0 2-16,0 0-1 16,-1 0-2-16,5-5 2 15,0-2 0-15,-1-2-1 16,0 0 0-16,2-1 0 15,-1-3 0-15,0 1-1 0,0-3 1 16,-1 1 0-16,-2 0 1 16,4-4 0-16,1 4 1 15,-4-2 1-15,2-3-1 16,1 4 0-16,-1-1 0 16,0 0-2-16,2 0 1 0,-1-2 0 15,2 0 0-15,0-2-1 16,2-3 0-16,-3 0 0 15,3-4-1-15,-4 2 1 16,4-2 0-16,-4 2 0 16,1 0-1-16,-2 2 1 0,-4 2 0 15,1 0 0-15,-3 3 0 16,-1 1 1-16,-3 0 0 16,0 1 0-16,4-1 0 15,-1 2 3-15,2-5-1 16,-5-2-2-16,4-1-1 0,0-2 1 15,-1 1-1-15,0-4 1 16,1 0-1-16,1 1 0 16,0 0 0-16,-1 1 0 15,0-1-1-15,-1 2 1 16,-3 2-1-16,-1-2 0 0,-3 4 1 16,-3 1-1-16,-7 2 1 15,2 0-1-15,-4 4 0 16,-4 2 1-16,-2 1 0 15,0 0-1-15,0 0 1 16,-4 2-1-16,-1 2 0 0,-1 0 1 16,0 2-1-16,-3 1 0 15,-1 2 0-15,-1 1-3 16,-1 1-19-16,-2 0-6 16,0 0-9-16,-2 7-10 15,-8 0-14-15,-10 0-90 0,-7-3-104 16</inkml:trace>
  <inkml:trace contextRef="#ctx0" brushRef="#br0" timeOffset="32063.2153">13448 6976 358 0,'0'0'142'0,"0"-2"-138"15,0-1-3-15,0-1-7 0,8 0-2 16,11-3 6-16,9 0 6 16,8-4 4-16,11-1 0 15,7-4 1-15,8-2 4 16,5 0-6-16,1 2-2 16,1 4-3-16,-9 2-1 15,-6 9 2-15,-14 1-1 0,-15 18-4 16,-18 14-5-16,-7 12-1 15,-20 17 2-15,-19 17-7 16,-18 17-9-16,-16 9-27 16,-16 6-98-16</inkml:trace>
  <inkml:trace contextRef="#ctx0" brushRef="#br0" timeOffset="33266.2486">19363 17272 431 0,'14'-10'1'15,"-1"-4"-22"-15,2 3 17 16,11-1 2-16,2-2 4 0,8 1-1 16,5-5 3-16,8 5 5 15,9-11 1-15,10 1 2 16,15-4 2-16,12-3 0 16,15-3 0-16,16 1-3 15,15 6-5-15,4 6-5 16,10 11 0-16,-6 7-31 0,-17-1-127 15</inkml:trace>
  <inkml:trace contextRef="#ctx0" brushRef="#br0" timeOffset="35297.3467">16205 5461 286 0,'6'-50'-62'16,"8"-7"39"-16,15-1 23 15,12-9 6-15,12-6-6 0,16-9-24 16,14-8-30-16</inkml:trace>
  <inkml:trace contextRef="#ctx0" brushRef="#br0" timeOffset="35609.8733">22276 3117 255 0,'199'4'-131'16,"-9"3"146"-16,0 6-17 16,0 3 4-16,0 7 0 15,-2 4 1-15,-6 7-1 16,3 5-2-16,-7 5 0 0,-7 6-5 16,-6 2-95-16</inkml:trace>
  <inkml:trace contextRef="#ctx0" brushRef="#br0" timeOffset="36016.0433">27614 8663 511 0,'-13'-25'-472'0</inkml:trace>
  <inkml:trace contextRef="#ctx0" brushRef="#br0" timeOffset="36937.994">21302 17193 463 0,'-8'0'-5'0,"-1"-7"5"15,1 3-2-15,6 4 2 16,2 0-3-16,0 0-12 16,9 4 10-16,7 3 2 15,7 0 3-15,4-2-1 0,7-1-1 16,6-4-1-16,1 0 4 16,5 0-3-16,-2-9 9 15,-3-1-6-15,-1-1-2 16,-12-1 2-16,-6-1 6 15,-7 2 6-15,-14 4 9 16,-2 5 4-16,-23 4-22 0,-15 14-34 16,-22 0-75-16</inkml:trace>
  <inkml:trace contextRef="#ctx0" brushRef="#br0" timeOffset="41859.702">22677 17379 384 0,'11'0'82'0,"3"-12"-81"16,6-1-6-16,7 5 0 15,14 2 5-15,13-2 0 16,9 1 0-16,12 1 0 16,10-2 1-16,6 1 0 15,6 0-5-15,5-3 6 0,5 2-1 16,-5-1-1-16,-2 1 0 16,-2 1 0-16,-13 2 2 15,-5 0-4-15,-12 0 3 16,-7 1-1-16,-16 2 0 15,-11 0 1-15,-8 0-1 16,-12 2 0-16,-11 0 0 0,-3-1-5 16,-10 1 2-1,-17 0 11-15,-14 0-10 0,-15 0 6 16,-20 0-2-16,-16 0-1 16,-15 0 0-16,-13 0-1 15,-8 0 1-15,-4 1-1 0,-5-1 0 16,4 2 1-16,1-2-1 15,15 0 1-15,12 0-2 16,25 0 1-16,24 0 1 16,32 0-1-16,36 0 2 15,68 0-4-15,71 5 6 16,84 8-10-16,86 3-17 0,81-5-139 16</inkml:trace>
  <inkml:trace contextRef="#ctx0" brushRef="#br0" timeOffset="48438.3872">22690 17175 311 0,'-5'-7'9'0,"-1"0"5"15,0 1-2-15,1 3 5 16,3-1-3-16,1 3-5 0,1-1-2 16,0 2-3-16,0 0-4 15,0 0-1-15,0 2 1 16,0 3 0-16,7 1 2 16,1 1 2-16,6-2-2 15,6 0-1-15,2 0 4 16,5-1 3-16,11 2 3 0,7-3-3 15,5-1-3-15,2 0-1 16,11-1-2-16,3 1 0 16,7-2 3-16,2 0-3 15,4 0 3-15,0 0-3 16,2 0-1-16,0 0 3 0,-4 0 1 16,-2 0 1-16,-1 0 1 15,-6 0 3-15,-7-2 1 16,-5-1 0-16,-5-1 0 15,-7-1-6-15,-10 3 1 16,-7-2-2-16,-7 3 0 0,-8-1 0 16,-5 0-1-16,-7 0 4 15,0 1 5-15,0-1 2 16,-12 0-7-16,-6 2-6 16,-11 0 1-16,-7 0-2 15,-10 5-10-15,-10 2 1 0,-10 6 2 16,-5 3-5-16,-7-2-6 15,-2 4-4-15,5-1-12 16,3-3 3-16,7 0-7 16,16-3-15-16,8-11-71 15</inkml:trace>
  <inkml:trace contextRef="#ctx0" brushRef="#br0" timeOffset="56969.1301">24616 16617 575 0,'-12'14'29'16,"-3"-7"-24"-16,3 0-2 15,3 2-4-15,4 2 1 16,5-2 3-16,0-4-2 0,5-3-2 15,16-2 5-15,19-6 14 16,21-20 19-16,29-16-13 16,26-13-16-16,21-14-5 15,6-12-45-15,-13-6-117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44:06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3894 9351 0,'149'0'140,"-74"0"-124,-1 0-16,25 0 15,0 0 1,25 0-16,25 0 16,-25 0-16,-24 0 15,-1 0-15,-25 0 16,1 0-16,-26 0 16,1 0-16,-1 0 15,-24 0-15,0 0 16,0 0-16,0 0 15,24 0-15,1 0 16,-25 0-16,-1 0 16,26 0-16,24 0 15,1 0-15,-50 0 16,24 0-16,-24 0 16,25 0-16,-25 0 15,-1 0-15,1 0 16,0 0-16,0 0 15,0 0 1</inkml:trace>
  <inkml:trace contextRef="#ctx0" brushRef="#br0" timeOffset="8679.828">23812 8186 0,'0'-25'16,"-24"0"0,-1 25 15,25 25-16,0 0-15,0-1 16,0 1-16,0 0 0,0 0 16,-25 0-16,25-1 0,0 1 0,0 25 15,-25-25-15,25-1 0,0 26 0,-25-25 16,25 0-16,0-1 0,-24 1 0,24 0 16,0 0-16,0 0 0,-25-25 0,25 24 15,25-24 1,-25-24-1,0-1-15,0 0 16,0 0-16,0-24 0,24 24 0,-24-25 16,0 25-16,0-24 0,0-1 0,25 25 15,-25-24-15,0-1 0,0 1 0,0-1 16,25 25-16,-25-24 0,0 24 0,25-25 16,-25 25-16,0 0 0,0 1 15,25 24-15,-25 24 16,24 1-16,-24 0 15,25 0-15,-25 0 0,25 24 0,0-24 16,0 25-16,-25-1 0,25-24 0,-1 25 16,1-1-16,-25-24 0,25 25 0,0-25 15,0 24-15,-1-24 0,1 0 16,-25 24-16,25-24 0,0 0 0,-25 0 16,25 0-16,-25-1 0,24 1 0,-24 0 15,25 0-15</inkml:trace>
  <inkml:trace contextRef="#ctx0" brushRef="#br0" timeOffset="8904.2191">23465 8607 0,'25'0'31,"-25"-25"-15,25 25-16,0 0 0,-1-24 0,1 24 15,0-25-15,0 25 0,24-25 0,-24 0 16,25 25-16,-25-25 0,24 25 0,-24-24 16,25-1-16</inkml:trace>
  <inkml:trace contextRef="#ctx0" brushRef="#br0" timeOffset="9196.0821">24309 8359 0,'0'25'15,"0"0"-15,0 0 16,0-1-16,24 1 16,-24 0-16,0 0 15,25-25-15,-25 25 16,0-1-1,0-48 17,0-1-17,0 0-15,0 0 16,0 0-16,0 1 16,0-1-16,0 0 0,25 25 0,-25-25 15,0 0-15,25 25 0,-25-24 16,25 24-16,-1 0 0</inkml:trace>
  <inkml:trace contextRef="#ctx0" brushRef="#br0" timeOffset="9415.9608">24631 8384 0,'0'0'0,"0"25"0,25 0 16,0-25-16,-25 24 0,24 1 16,1-25-1,0 0 16,-25-25-15,25 1-16,-25-1 16,0 0-16,0 0 15,0 0-15,-25 1 16,25-1-16,0 0 16,-25 25-16,25-25 15</inkml:trace>
  <inkml:trace contextRef="#ctx0" brushRef="#br0" timeOffset="10052.6919">24929 8310 0,'0'0'0,"25"0"0,-25 24 16,0 1-16,0 0 15,24-25-15,-24 25 0,0 0 16,0-50 15,25 25-15,-25-25-16,0 0 15,0 0 1,25 25-16,-25-24 0,0-1 0,25 0 16,-25 0-1,25 25-15,-25 25 16,24-25-16,-24 25 15,25-25-15,-25 25 16,25-25-16,0 24 16,0-24-16,-1 0 15,1 0-15,0 0 0,0 0 16,0 0-16,-25-24 0,24 24 16,1-25-16,0 0 15,0 0-15,-25 0 16,0 1-16,0-1 15,0 0-15,-25 25 16,0 0 0,0 0-16,25 25 0,-24-25 15,24 25-15,-25-1 16,25 1-16,0 0 16,25-25 15,-1 0-16,-24-25 1,25 25-16,0 0 16,0 0-1,0 0-15,-1 0 16,-24 25 0,25-25-16,-25 25 0,25-25 15</inkml:trace>
  <inkml:trace contextRef="#ctx0" brushRef="#br0" timeOffset="10471.8872">26194 7739 0,'0'0'0,"0"-25"0,-25 25 16,25-25-16,-25 25 16,0 0-1,25 25-15,0 0 16,-24-25-16,24 25 16,0 0-16,0-1 15,0 1-15,24 0 16,1 0-16,0-25 0,-25 25 15,25-25-15,0 24 0,-1-24 0,1 25 16,0-25-16,0 25 0,0-25 16,-1 25-16,-24 0 15,0 0 1,-24-25 0,-1 24-16,0-24 0,0 0 15,0 0-15,1 0 16,-1 0-16,0-24 15,25-1 1</inkml:trace>
  <inkml:trace contextRef="#ctx0" brushRef="#br0" timeOffset="10808.1834">26566 7813 0,'0'25'15,"-25"-25"1,0 25-16,25 0 16,-25-25-16,25 25 0,0-1 15,0 1-15,0 0 16,0 0 0,25-25-1,-25-25 1,25 25-16,-25-25 15,25 25-15,-25-25 0,25 25 16,-25-24-16,24-1 0,-24 0 16,0 50 15,25-25-31,-25 25 16,25-25-16,-25 24 15</inkml:trace>
  <inkml:trace contextRef="#ctx0" brushRef="#br0" timeOffset="11284.4575">26839 7789 0,'-25'0'0,"25"24"16,0 1 15,0 0-15,25-25-16,-1 0 15,1 0 17,-25-25-32,25 25 15,-25-25-15,0 1 16,25 24-16,-25-25 15,0 0 1,25 25 0,-25 25-16,24-25 15,-24 25-15,25-25 16,0 0 0,0 0-1,0 0-15,0-25 16,-1 25-16,-24-25 15,25 25-15,-25-25 16,0 0 0,-25 25-16,25-24 0,-24 24 15,-1-25-15,0 25 16,0 0 0,0 0-16,0-25 0</inkml:trace>
  <inkml:trace contextRef="#ctx0" brushRef="#br0" timeOffset="11715.8511">28004 7317 0,'0'-24'16,"0"48"0,0 1-1,0 0 1,0 0-16,0 0 0,25-1 16,-25 1-16,0 0 0,0 0 0,0 0 15,0-1-15,25-24 0,-25 25 0,0 0 16,0 0-16,0 0 15,25-25-15,-25 24 0</inkml:trace>
  <inkml:trace contextRef="#ctx0" brushRef="#br0" timeOffset="12353.0464">27756 7590 0,'0'0'0,"0"-25"16,25 25-1,0-24 1,0 24-16,0-25 0,-1 25 16,1 0-16,0-25 0,0 25 0,0-25 15,-1 25-15,-24-25 0,25 25 0,0-24 16,-25-1-16,25 25 0,-25-25 16,0 50 15,0 0-31,0-1 15,25-24-15,-25 25 0,0 0 16,0 0-16,0 0 16,25-25-16,-25 24 15,24-24-15,-24 25 16,25-25-16,0 0 16,-25-25-1,25 25-15,-25-24 0,25 24 16,-25-25-16,24 0 15,-24 0-15,25 25 0,-25-25 16,0 1-16,25 24 16,0 0-16,0 0 31,-25 24-31,24-24 0,1 25 16,0-25-1,0 0 1,0 0-1,-25-25-15,24 1 16,-24-1 0,0 0-16,-24 0 15,-1 50 17,25 0-17,0 0-15,25-25 16,-25 24-16,0 1 15,24-25-15,1 25 0,0-25 16,0 0-16,0 0 0,-1 0 0,1 0 16</inkml:trace>
  <inkml:trace contextRef="#ctx0" brushRef="#br0" timeOffset="12724.2763">29443 6846 0,'-25'0'0,"1"0"15,24 25 1,-25-25-16,0 25 16,25 0-16,-25-25 15,25 24-15,0 1 16,0 0-16,0 0 0,25-25 15,-25 25-15,0-1 0,25 1 0,0 0 16,-1 0-16,-24 0 0,25-25 16,0 24-16,0 1 0,0 0 15,-1-25-15,-24 25 0,0 0 16,-24-25 15,24 24-31,-25-24 0,0 0 16,0 0-16,0 0 0,1 0 15,-1 0-15,0 0 0,0 0 0,0 0 16,1 0-16,24-24 0</inkml:trace>
  <inkml:trace contextRef="#ctx0" brushRef="#br0" timeOffset="13085.5861">29840 6945 0,'-25'0'16,"0"25"-16,1-25 0,-1 25 15,0-25-15,0 25 0,0 0 0,1-1 16,-1-24-16,25 25 0,-25 0 0,25 0 16,-25-25-16,25 25 0,0-1 15,0 1-15,25-25 16,0 25-16,0-25 15,-1 0-15,1-25 0,0 25 16,0 0-16,0-25 0,-25 1 16,24 24-16,-24-25 15,25 25-15,-25-25 0,25 0 16,-25 0 0,0 50-1,0 0 1,25-25-16,-25 25 0,0 0 0,0-1 15,25-24-15,-25 25 0</inkml:trace>
  <inkml:trace contextRef="#ctx0" brushRef="#br0" timeOffset="13584.2733">30088 6995 0,'-25'0'16,"25"25"0,0 0-1,0-1 1,0 1-16,25-25 31,-25 25-31,25-25 16,0 0-1,-25-25-15,24 0 16,-24 1 0,25-1-16,-25 0 0,0 0 15,25 0-15,0 25 32,0 0-17,-25 25-15,25 0 16,-1 0-1,1-25-15,0 0 16,0 0 0,0 0-16,-1 0 15,-24-25-15,25 25 16,-25-25-16,25 25 0,-25-25 16,25 25-16,-25-24 0,0-1 15,-25 0-15,0 0 16,0 0-16,1 25 15,-1 0-15,0 0 0,-25 0 0</inkml:trace>
  <inkml:trace contextRef="#ctx0" brushRef="#br0" timeOffset="40330.7161">28525 8012 0,'-24'0'47,"24"25"-31,0 0 15,24-25-31,-24 24 0,0 1 16,25 0-16,-25 0 0,0 0 15,25-1-15,-25 1 0,0 0 0,25 0 16,-25 0-16,0-1 0,25 1 0,-25 0 15,0 0-15,24 0 0</inkml:trace>
  <inkml:trace contextRef="#ctx0" brushRef="#br0" timeOffset="40657.4732">28798 8682 0,'0'24'46,"25"-24"-46,-25 25 16,0 0-16,25 0 0,-25 0 16,25-1-16,-25 1 15,0 0-15,0 0 0,0 0 16,0-1-16,0 1 16</inkml:trace>
  <inkml:trace contextRef="#ctx0" brushRef="#br0" timeOffset="40938.9916">28823 8682 0,'0'0'0,"25"-25"16,0 25-1,-1 0 1,1 0-1,0 0-15,0 0 16,0 0-16,-25 25 0,24-25 0,-24 24 16,25-24-16,-25 25 15,0 0-15,0 0 0,0 0 16,-25-25-16,25 24 0,0 1 16,-24-25-16,24 25 0,-25-25 0,25 25 15,0 0-15,-25-25 0,25 24 16</inkml:trace>
  <inkml:trace contextRef="#ctx0" brushRef="#br0" timeOffset="41181.9664">29121 8458 0,'0'25'15,"0"0"-15,25 0 16,-25 0-16,24-1 16,-24 1-16,0 0 0,25 0 15,-25 0-15,0-1 0,0 1 0,0 0 16,25 0-16,-25 0 0,0-1 16,25-24-16,-25 25 15,25-25-15</inkml:trace>
  <inkml:trace contextRef="#ctx0" brushRef="#br0" timeOffset="41390.0268">29220 8657 0,'0'0'0,"0"-25"32,25 25-32,0 0 15,-25-25-15,24 25 0,1 0 16,0-25-16,0 25 0</inkml:trace>
  <inkml:trace contextRef="#ctx0" brushRef="#br0" timeOffset="42271.018">26690 8558 0,'0'0'0,"0"-25"0,0 0 16,25 25 15,-25 25 31,24-25-62,-24 25 0,25-1 16,-25 1-16,0 0 0,25-25 16,-25 25-16,25 0 0,-25-1 15,0 1-15,25-25 0,-25 25 0,24 0 16,1 0-16</inkml:trace>
  <inkml:trace contextRef="#ctx0" brushRef="#br0" timeOffset="42942.8447">30038 7392 0,'0'25'15,"25"-1"1,-25 1-16,0 0 16,25 0-16,-25 0 0,25-1 0,-25 1 15,25 0-15,-25 25 0,24-26 0,-24 26 16,25-25-16,-25 24 0,25-24 0</inkml:trace>
  <inkml:trace contextRef="#ctx0" brushRef="#br0" timeOffset="43587.2087">24954 8905 0,'24'25'0,"-24"-1"16,0 1-16,25-25 0,-25 50 0,0-25 15,25 0-15,-25-1 0,25 26 16,-25-25-16,25 0 0,-25 24 0,24-24 15,-24 0-15,25 24 0,-25-24 0,0 0 16</inkml:trace>
  <inkml:trace contextRef="#ctx0" brushRef="#br0" timeOffset="47622.3523">5779 7293 0,'25'0'0,"-50"0"0,75 0 15,-25 0 1,0 0-16,0 0 15,-1 0-15,1 0 0,0 0 16,0 0-16,0 0 0,-1 0 0,1 0 16,0 0-16,0 0 0,0 0 15,-1-25-15</inkml:trace>
  <inkml:trace contextRef="#ctx0" brushRef="#br0" timeOffset="47787.2564">5730 7541 0,'-25'0'0,"50"-25"16,0 25 0,24-25-16,-24 0 0,25 0 0</inkml:trace>
  <inkml:trace contextRef="#ctx0" brushRef="#br0" timeOffset="49409.7882">23887 9897 0,'0'25'32,"0"0"-32,0-1 15,0 1 1,25 0-16,-25 0 0,0 0 15,25-25-15,-25 25 0,0-1 16,0 1 0,0-50 15,-25 25-31,0-24 16,25-1-16,-25 0 0,0 25 15,25-25-15,0 0 0,-25 0 0,25 1 16,0-1-16,0 0 15,25 25 1,0 0-16,0 0 16,0 25-16,0-25 0,-1 0 15,1 25-15,0-25 0,0 0 16,0 24-16,-1-24 0,1 0 16,0 0-16,0 0 15,0 0-15,-25-24 16,24 24-16,-24-25 15,0 0 1,-24 0-16,24 0 16,-25 1-16,25-1 0,-25 25 15,25-25-15,-25 0 16,0 25-16</inkml:trace>
  <inkml:trace contextRef="#ctx0" brushRef="#br0" timeOffset="49914.3244">24383 9872 0,'0'0'16,"0"25"-16,25-25 0,-25 25 0,0 0 16,25-25-16,-25 24 15,24-24 1,1 0-1,-25-24-15,0-1 16,0 0-16,0 0 16,0 0-16,-25 25 15,25-24-15,-24-1 16,-1 25 0,25-25-16,-25 25 15,50 0 16,0 0-15,-1 0 0,1 0-16,0 25 15,0-25-15,-25 25 16,25-25-16,-1 24 16,1-24-1,-25 25-15,25-25 0,0 0 16,-25-25-1,0 1 1,-25 24 0,25-25-16,0 0 15,-25 25-15,25-25 0,0 0 16,-25 25-16,25-24 0,0-1 16,0 0-1</inkml:trace>
  <inkml:trace contextRef="#ctx0" brushRef="#br0" timeOffset="50441.832">24805 9723 0,'0'0'15,"0"25"-15,24-25 0,-24 25 0,0 0 16,0 0-16,0-1 16,0-48 30,25 24-30,-25-25-16,0 0 0,25 25 16,-25-25-16,0 0 0,0 1 0,0-1 15,25 25-15,-25-25 0,0 0 0,25 25 16,0 0-16,-1 0 16,-24 25-1,25-25-15,-25 25 0,25 0 16,0-1-16,0 1 15,-1-25 1,1 0-16,0 0 16,0-25-16,0 25 15,-25-24-15,24-1 0,-24 0 16,0 0-16,0 0 0,25 1 0,-25-1 16,0 0-16,0 0 0,0 0 15,0 1-15,-25 24 16,1 0-1,24 24-15,-25-24 16,25 25-16,0 0 0,0 0 16,0 0-16,25-1 0,-25 1 15,0 0-15,0 0 16,24-25-16,-24 25 0,0-1 16,0 1-1,-24 0 1</inkml:trace>
  <inkml:trace contextRef="#ctx0" brushRef="#br0" timeOffset="51067.0699">26318 9203 0,'25'24'47,"-1"1"-31,-24 0-16,25 0 0,0 0 0,-25-1 15,25 1-15,0 0 0,-25 0 0,24 0 16,-24-1-16,25 1 0,-25 0 0,0 0 16,25-25-16,-25 25 0,0-1 15,0-48 1,0-1 0,0 0-16,-25 0 15,25 0-15,0-24 0,-25 24 0,25 0 16,0 0-16,0 1 0,0-1 0,0 0 15,0 0-15,0 0 0,0 1 16,25 24-16,0 0 0,0 0 16,0 24-16,-1-24 15,1 0-15,-25 25 0,25-25 0,0 25 16,0 0-16,-1 0 0,1-1 16,0 1-16,-25 0 15,25-25-15,-25 25 0,25-25 16</inkml:trace>
  <inkml:trace contextRef="#ctx0" brushRef="#br0" timeOffset="51378.0796">26913 9227 0,'0'0'0,"0"25"16,0 0-16,0 0 15,25-25 1,-25 25-16,25-25 16,-1 0-1,1-25 17,-25 0-32,0 0 15,-25 25-15,25-25 16,-24 1-16,-1 24 15,0 0 1,0 0-16,0 0 16,1 0-16</inkml:trace>
  <inkml:trace contextRef="#ctx0" brushRef="#br0" timeOffset="51637.9396">27112 9203 0,'0'0'16,"24"0"-16,-24 24 0,0 1 15,25-25-15,-25 25 16,25-25 0,-25-25 15,25 0-16,-25 1-15,0-1 16,0 0-16,0 0 0,0 0 16,0 1-1,0-1 1</inkml:trace>
  <inkml:trace contextRef="#ctx0" brushRef="#br0" timeOffset="52130.6025">27384 9128 0,'0'0'0,"0"25"16,25 0-16,-25 0 16,0-1-1,0-48 32,0-1-31,0 0-16,0 0 15,25 25-15,-25-25 0,0 1 0,0-1 16,25 25-16,0-25 16,-1 25-1,1 0 1,0 0-16,-25 25 0,25-25 16,0 0-1,-1 0-15,1 0 16,0-25-16,0 0 0,0 0 15,-1 25-15,-24-25 0,25 1 16,-25-1-16,0 0 16,0 0-16,0 0 15,-25 25 1,25 25 0,0 0-16,-24 0 15,24 0 1,0-1-16,0 1 0,24 0 15,-24 0-15,0 0 16,0 0-16,0-1 0,25-24 0,-25 25 16,0 0-16,0 0 0,0 0 15,0-1-15,-25 1 0</inkml:trace>
  <inkml:trace contextRef="#ctx0" brushRef="#br0" timeOffset="52830.2345">29840 8384 0,'0'-25'0,"25"25"16,0 0-16,-25-25 15,24 25 1,-24 25-1,25-25-15,-25 25 16,25 0-16,-25 0 16,25-1-16,-25 1 0,0 0 0,25 0 15,-25 0-15,0-1 0,0 1 16,0 0-16,0 0 0,0 0 16,0-50-1,0 0 1,-25 25-16,25-25 15,0 0-15,0 1 0,-25-1 0,25 0 16,0 0-16,0 0 0,0 1 16,0-1-16,25 0 0,-25 0 15,25 25-15,-25-25 0,24 25 16,1 0-16,0 25 16,0-25-16,-25 25 15,25 0-15,-25 0 0,24-25 16,-24 24-16,0 1 0,25-25 15,-25 25-15</inkml:trace>
  <inkml:trace contextRef="#ctx0" brushRef="#br0" timeOffset="53142.2342">30262 8334 0,'0'-24'0,"0"48"16,25-24-1,-25 25-15,0 0 16,24 0-16,1 0 16,0-25-16,-25 24 0,25-24 15,0 0-15,-1 0 0,1 0 16,0 0-16,0 0 0,0-24 16,-1-1-1,1 25-15,-25-25 0,0 0 16,0 0-16,-25 1 15,1-1 1,-1 25-16,0-25 0,0 25 16,0-25-16,1 25 15,-1 0-15,0 0 16,25-25-16</inkml:trace>
  <inkml:trace contextRef="#ctx0" brushRef="#br0" timeOffset="53349.9302">30708 8285 0,'0'0'0,"0"25"16,25-25-16,0 0 0,-25 24 15,25-24-15,-1 0 32,-24-24-17,0-1 1,0 0-1,-24 25-15,24-25 0,0 0 0,0 1 16,-25-1-16,25 0 0</inkml:trace>
  <inkml:trace contextRef="#ctx0" brushRef="#br0" timeOffset="53898.1348">31055 8161 0,'0'0'16,"0"25"-16,0-1 0,0 1 16,0 0-16,0 0 15,0 0 1,0-50 0,25 0-1,-25 0 1,25 25-16,-25-25 0,0 1 15,25-1-15,-25 0 0,25 25 16,-25-25-16,0 0 0,24 25 16,1 0-16,-25 25 15,25-25-15,-25 25 0,25-25 16,-25 25-16,25-25 16,0 0-1,-1 0 1,-24-25-16,25 0 15,-25 0-15,0 1 16,0-1-16,0 0 16,0 0-1,-25 25 1,1 25 15,24 0-31,0 0 16,24-25-16,-24 24 0,0 1 0,25 0 15,-25 0-15,25 0 0,-25-1 16,25 1-16,-25 0 0,25 0 16,-25 0-16,-25-1 15,25 1 1,-25-25-16,0 25 16</inkml:trace>
  <inkml:trace contextRef="#ctx0" brushRef="#br0" timeOffset="65877.949">25028 8979 0,'0'-25'16,"-25"25"-1,25-24-15,-25 24 16,25-25 0,0 50 15,0-1-15,0 1-16,25-25 15,-25 25-15,0 0 0,25 0 0,-25 0 16,25-1-16,-25 1 0,0 0 0,25-25 15,-25 25-15,24 0 0,-24-1 0,25 1 16,-25 0-16,25 0 0,-25 0 16,25-25-16,-25 24 15,0-48 17,0-1-17,0 0 1,-25 0-16,25 0 15,-25 1-15,25-1 0,0 0 0,-25-25 16,25 26-16,-24-1 0,24 0 0,-25 0 16,25 0-16,0 0 0,-25 25 15,25-24-15,0 48 16,25-24 0,-25 25-16,0 0 0,0 0 15,25 0-15,-25 0 0,24-1 0,-24 1 16,25 0-16,-25 0 15,0 0-15,0-1 0,25-24 0,-25 25 16,25 0-16,-25 0 16,0-50 15,0 0-15,-25 25-16,25-25 15,0 1-15,-25-1 0,25 0 16,-25-25-16,25 26 0,-24-1 0,24 0 15,-25 0-15,25 0 0,-25 0 16,25 1-16,0 48 31,0 1-31,25 0 0,-25 0 0</inkml:trace>
  <inkml:trace contextRef="#ctx0" brushRef="#br0" timeOffset="68358.1301">25003 9153 0,'25'25'0,"-25"0"0,0-1 16,25-24-16,-25 25 0,0 0 0,25 0 15,-25 0-15,24-1 16,-24-48 46,-24 24-62,24-25 0,-25 0 16,25 0-16,0 0 0,-25 25 16,25-24-16,0-1 0,-25 0 15,25 0-15,-25 0 0,25 1 0,-24-1 16,24 0-16,0 0 16,0 0-16,0 50 15,0 0 1,24-25-16,-24 25 0,0 0 0,25-1 15,0 26-15,-25-25 0,25 0 16,-25-1-16,25 1 0,-25 0 16,0 0-16,24 0 0,-24-1 15,0 1-15,25-25 16,-25-25 31,-25 25-47,25-24 0,0-1 15,-24 0-15,24 0 0,-25 0 0,25 1 16,0-1-16,-25 0 0,25 0 0,-25 0 16,25 1-16,-25 24 0,25-25 0,0 0 15,-24 25-15,24-25 0,0 50 16,24-25-16,-24 25 16,0 0-16,25-25 0,-25 24 0,25 1 15,-25 0-15,0 0 0,25 0 0,-25-1 16,25 1-16,-25 0 0,24 0 15,-24 0-15,0-1 16,25-24-16,-25 25 0,0-50 47,-25 25-47,25-24 0,0-1 16,-24 25-16,24-25 0,0 0 0,-25 0 15,25 1-15,-25-1 0,25 0 0,-25 0 16,25 0-16,-25 25 0,25-24 0,-24-1 15,24 0-15,0 50 32,24 0-32,1-1 15,-25 1-15,25 0 0,-25 0 16,25 0-16,-25-1 16,25 1-16,-25 0 15,24 0 1,-24-50-1,-24 25 1,24-25-16,-25 0 16,25 1-16,-25-1 15,25 0-15,-25 0 0,25 0 0,-25 25 16,25-24-16,-24-1 0,24 0 16,-25 0-16,25 0 0,-25 25 15,50 25 1,-25 0-16,25 0 0,-25 0 15,24-1-15,-24 1 0,0 0 0,25 0 16,-25 0-16,25-1 0,0 1 16,-25 0-16,0 0 0,0 0 15,25-25-15,-25 24 16,0-48 15,-25 24-31,25-25 16,0 0-16,-25 0 0,0 0 15,25 1-15,-25-1 16,25 0-16,-24 0 0,24 0 16,-25 1-16,50 24 15,-25 24 1,0 1-16,24 0 0,-24 0 16,25 0-16,-25-1 0,25 1 0,-25 0 15,25 0-15,-25 0 0,25-1 16,-25 1-16,24-25 15,-24 25-15,0-50 47,-24 25-47,24-25 16,0 1-16,-25 24 0,25-25 0,-25 0 16,25 0-16,-25 0 0,25 1 0,-25-1 15,25 0-15,-24 0 0,-1 0 0,25 1 16,-25-1-16,25 0 0,-25 0 15,25 0-15,0 50 16,25 0 0,-25 0-16,25 0 0,-25-1 0,25 1 15,-1 0-15,-24 0 0,25-25 0,-25 25 16,0-1-16,25 1 0,-25 0 16,25-25-16,-25 25 15,0-50 16,0 0-15,-25 25-16,25-25 0,-25 1 16,25-1-16,-25 0 0,25 0 15,-24 0-15,24 1 0,-25-1 0,0 0 16,25 0-16,0 0 16,-25 25-16,50 0 15,-25 25 1,0 0-16,25 0 0,-25 0 0,25-1 15,-25 1-15,24 0 0,-24 0 16,25 0-16,-25-1 0,0 1 0,25-25 16,-25 25-16,0 0 0,25-25 0,-25 25 15,0-1-15,0-48 47,-25-1-31,25 0-16,-25 0 15,25 0-15,-25 25 0,25-24 16,0-1-16,-24 25 0,24-25 16</inkml:trace>
  <inkml:trace contextRef="#ctx0" brushRef="#br0" timeOffset="71798.2386">27583 8558 0,'-25'0'16,"0"0"-16,0 0 15,1 0-15,-1 0 16,0 0-16,0 0 16,0 0-16,25 24 15,-24-24-15,-1 0 0,0 0 0,0 0 16,-24 0-16,24 25 0,0-25 0,0 0 16,0 0-16,-24 25 0,24-25 0,0 0 15,-25 25-15,26-25 0,-1 0 0,-25 25 16,25-25-16,-24 24 0,-1 1 0,1-25 15,24 25-15,-25 0 0,1 0 0,-1-1 16,0 1-16,1 0 0,24 0 0,-25 0 16,26-25-16,-1 24 0,0 1 0,0 0 15,0 0-15,1-25 0,-1 25 0,0 0 16,25-1-16,-25 1 0,0 0 0,25 0 16,0 0-16,0 24 0,-24-24 15,24 0-15,0 0 0,0-1 0,24 26 16,-24-25-16,0 0 0,0 24 0,25-24 15,-25 0-15,25 0 0,0-1 0,-25 1 16,25 0-16,-1 0 0,26 0 0,-25-1 16,0 1-16,24 0 0,1 0 0,-25-25 15,24 25-15,26-1 0,-26-24 0,1 25 16,-1 0-16,26-25 0,-26 0 0,1 25 16,24-25-16,-24 0 0,25 0 0,-26 0 15,26 0-15,-26 0 0,26 0 0,-1 0 16,-24-25-16,24 25 0,0-25 0,-24 25 15,0-25-15,-1 1 0,26-1 16,-26 0-16,-24 0 0,25 0 0,-1 1 16,-24-1-16,25 0 0,-25 0 0,-1 0 15,26-24-15,-25 24 0,0 0 0,-1-24 16,-24-1-16,25 25 0,0-24 0,0-1 16,-25 0-16,25 1 0,-25-1 0,24 1 15,-24-26-15,0 25 0,0 1 0,0-1 16,0 1-16,0-1 0,-24 25 0,24-24 15,-25 24-15,-25 0 0,25 0 0,-24 0 16,24 25-16,-25-24 0,1-1 0,-26 25 16,26 0-16,-1-25 0,0 25 15,-24 0-15,24 0 0,1 0 0,-1 0 16,1 0-16,-1 0 0,25 0 0,-24 0 16,24 25-16,0-25 0,-25 25 0,26-25 15,-1 24-15,0-24 0,0 25 0,0 0 16,1-25-16,-1 25 0,0 0 0,0-25 15,0 24-15,1-24 0,-1 25 0,0-25 16,25 25-16,-25-25 0,0 25 16,25 0-16,-25-25 15,25 24 32</inkml:trace>
  <inkml:trace contextRef="#ctx0" brushRef="#br0" timeOffset="82738.2036">26169 8384 0,'0'25'47,"25"-25"16,0-25-48,-1 25-15,1-25 0,0 25 16,25-25-16,-1 25 0,-24-24 0,25-1 16,-1 0-16,26 25 0,-26-25 15,1 0-15,24 1 0,-24-1 0,-1 0 16,26 0-16,-26 0 0,1 1 0,0-1 15,-1 0-15,1 25 0,0-25 0,-1 0 16,1 25-16,-25-25 0,-1 25 0,26 0 16,-25-24-16,0 24 0,-1 0 0,-24-25 15,25 25-15,0 0 0,-50 0 94,25-25-94,0 0 16,0 0-16,-25 25 15,25-24-15,-24-1 0,24 0 16,0 0-16,-25 0 0,25 1 16,0-1-16,0 0 0,-25 0 15,25 0-15,0 1 0,-25-1 0,25 0 16,0 0-16,0 0 0,0 1 0,-25 24 15,25-25-15,0 0 0,0 0 0,0 0 16,-24 1-16,24-1 0,-25 0 16,25 0-16,-25 0 0,25 1 15,-25-1-15,25 0 16,-25 25-16,25-25 16,-24 25-16,24-25 0,-25 25 15,25-24 1,-25 24 15,25 24-15,-25-24-1,25 25 1,-25-25-16,1 25 16,-1-25-1,25 25-15,-25-25 0,0 25 16,0-25-16,0 24 0,1-24 15,-1 0-15,-25 25 0,25-25 0,-24 0 16,24 25-16,-25-25 0,1 0 0,-1 25 16,25-25-16,-24 25 0,24-25 0,-25 24 15,26-24-15,-1 0 0,-25 25 0,25-25 16,1 0-16,-1 0 0,0 25 0,0-25 16,0 0-16,1 0 0,-1 0 15,25 25-15,-25-25 16,0 0-1,25 25 17,-25-25-17,25 24 1,-24-24-16,24 25 16,-25-25-16,25 25 15,-25-25-15,0 0 16,0 0-16,25 25 15,-24-25-15,-1 0 16,0 0 0,25 25 31,0-1-32,0 1 1,25-25-16,-25 25 0,0 0 15,25 0-15,-25-1 16,0 1-16,24 0 0,-24 0 16,0 0-16,0-1 0,25-24 0,-25 25 15,0 0-15,0 0 0,25 0 0,-25-1 16,0 1-16,25 0 0,-25 0 16,0 0-16,25 0 0,-25-1 0,24 1 15,-24 0-15,25 0 0,-25 0 0,25-1 16,-25 1-16,25-25 0,-25 25 15,25 0-15,-1 0 16,-24-1 0,0-48 62,0-1-47,-24 25-31,24-25 16</inkml:trace>
  <inkml:trace contextRef="#ctx0" brushRef="#br0" timeOffset="83302.3357">27136 9823 0,'0'24'0,"25"-24"47,0-24-47,0 24 16,0 0-16,-1-25 0,1 25 0,25-25 15,-25 25-15,24-25 0,1 25 0,-1-25 16,1 1-16,-25 24 0,24-25 0,1 25 16,-25-25-16,24 25 0,-24-25 0,0 25 15,0-25-15,0 25 0</inkml:trace>
  <inkml:trace contextRef="#ctx0" brushRef="#br0" timeOffset="83571.3599">27335 10195 0,'0'25'15,"25"-25"1,-25 24-16,24-24 0,1 0 16,0-24-16,0 24 0,0 0 15,-1-25-15,1 25 0,0 0 0,25-25 16,-26 0-16,1 25 0,25-25 0,-25 25 16,-1-24-16,26 24 0,-25-25 0,0 25 15,-1 0-15,1 0 0,0 0 16,0 0-16,0 25 15</inkml:trace>
  <inkml:trace contextRef="#ctx0" brushRef="#br0" timeOffset="83766.2496">27608 10740 0,'0'0'0,"-25"0"0,25 25 0,25-25 31,-1 0-15,1 0-16,0-25 16,0 25-16,0-24 0,-1 24 15,1 0-15,0-25 0,0 25 0,0-25 16,-1 25-16,1-25 0</inkml:trace>
  <inkml:trace contextRef="#ctx0" brushRef="#br0" timeOffset="83982.1398">27831 11261 0,'25'0'15,"-1"0"1,1 0-16,0 0 15,0-24-15,0 24 0,-1-25 0,1 25 16,0-25-16,0 0 0,0 25 0,0-25 16,-1 0-16</inkml:trace>
  <inkml:trace contextRef="#ctx0" brushRef="#br0" timeOffset="85608.1513">26417 9748 0,'0'0'0,"-25"-25"0,0 25 0,1 0 16,-1 0-1,25 25 32,0 0-31,0 0-1,0 0-15,25-1 0,-25 1 16,24 25-16,-24-25 0,25-1 16,-25 26-16,25-25 0,0 25 0,0-1 15,-1 1-15,1-1 0,0 1 0,0 24 16,0-24-16,-1 0 0,1-1 0,0 26 16,0-26-16,0 1 0,-1 24 0,-24-24 15,25-1-15,0 1 0,0 0 0,-25-1 16,25 1-16,-1-25 0,-24 24 0,25-24 15,-25 0-15,25 0 0,-25 24 0,25-49 16,-25 25-16,25 0 0,-25 0 16,24 0-16,1-1 0,-25 1 15,25-25-15,-25 25 0,25 0 16,-25 0 0,25-25-16,-25 24 0,0 1 31,25-25-31,-25 25 15,24-25-15,-24 25 0,25-25 16,0 0-16,-25 25 16,25-25-16,0 0 15,-1 0-15,1 0 16,0 0 0,0 0-1,0 0-15,-1-25 0,1 25 16,0-25-16,0 25 0,0-25 15,24 25-15,-24-25 0,25 25 0,-26-24 16,26-1-16,0 25 0,-26-25 0,26 0 16,24 0-16,-24 1 0,0 24 0,-1-25 15,1 0-15,0 0 0,24 0 0,-24 1 16,-1-1-16,26 25 0,-26-25 16,1 0-16,-1 0 0,1 0 0,0 25 15,-1-24-15,-24-1 0,25 0 0,-1 25 16,-24-25-16,0 25 0,24-25 0,-24 25 15,0 0-15,-25-24 0,25 24 0,0 0 16,-1-25-16,-24 0 31,0 0-15,0 0-16,-24 1 16,24-1-16,0 0 15,0 0-15,-25 25 0,25-25 16,0 1-16,-25 24 0,25-25 15,-25 0-15,25 0 0,0 0 16,-25 1-16,25-1 0,-24-25 16,24 25-16,-25-24 0,0 24 0,0-25 15,0 1-15,25-1 0,-24 1 0,-1-1 16,0 0-16,0-24 0,25 24 0,-25 1 16,1-1-16,-1 0 0,25-24 0,-25 24 15,0 1-15,0-1 0,1-24 0,24 24 16,-25 1-16,0-1 0,0 25 0,25-24 15,-25-1-15,1 25 0,-1-24 0,25 24 16,-25 0-16,25-25 0,-25 26 0,0-1 16,25 0-16,0 0 0,-24 0 0,24 0 15,-25 1-15,25-1 0,0 0 16,0 0-16,0 0 16,0 1-16,0-1 15,0 0 1,0 0-1,0 0 1,-25 25-16,25-24 16,-25 24 62,0 24-63,1-24-15,-1 25 16,-25 0-16,0 0 0,1 0 0,-26-1 16,-24 26-16</inkml:trace>
  <inkml:trace contextRef="#ctx0" brushRef="#br0" timeOffset="86558.2848">27310 9798 0,'-25'0'47,"0"0"-32,50 0 16,0-25-15,0 25-16,0 0 0,-1-25 16,1 25-16,25-25 0,-25 25 0,24-24 15,-24 24-15,25-25 0,-26 25 0,26 0 16,-25-25-16,0 25 0,-1 0 16,1-25-16,0 25 0,0 0 15,0 0-15</inkml:trace>
  <inkml:trace contextRef="#ctx0" brushRef="#br0" timeOffset="86874.3107">27285 10220 0,'0'0'0,"25"0"0,0-25 15,0 25-15,-1-25 16,1 25-16,-25-25 16,25 25-16,0-25 0,0 25 0,-1-24 15,1 24-15,0 0 0,0-25 16,0 25-16,-1-25 0,1 25 15,0 0-15,0-25 0,0 25 0,-1 0 16,-24-25-16,25 25 0,0 0 16,0 0-16,0 0 0</inkml:trace>
  <inkml:trace contextRef="#ctx0" brushRef="#br0" timeOffset="87278.1916">27360 10765 0,'24'-25'31,"-24"1"-31,25 24 16,-25-25-16,25 0 15,0 0-15,0 25 0,-1-25 16,1 25-16,-25-24 0,25 24 0,0-25 16,0 25-16,-1-25 0,1 25 0,0-25 15,0 25-15,0 0 0,-1 0 16,1 0-16</inkml:trace>
  <inkml:trace contextRef="#ctx0" brushRef="#br0" timeOffset="87550.0624">27459 11137 0,'25'0'15,"-1"0"1,1 0-16,0 0 0,0 0 16,0 0-16,24 0 0,-24 0 0,0-25 15,0 25-15,-1-24 0,1 24 0,25 0 16,-25-25-16,-1 25 0,1-25 0,25 25 16,-25 0-16,-1-25 0,26 25 15,-25 0-15,0 0 0,0-25 0</inkml:trace>
  <inkml:trace contextRef="#ctx0" brushRef="#br0" timeOffset="99245.544">28997 9128 0,'24'0'16,"-24"-25"-1,25 25 1,0 0-16,-25-24 16,25 24-16,0-25 15,0 25 1,-1-25-16,1 25 15,0 0-15,-25-25 0,25 25 16,0-25-16,-1 25 16</inkml:trace>
  <inkml:trace contextRef="#ctx0" brushRef="#br0" timeOffset="99406.4598">29096 9079 0,'25'0'31,"0"0"-31,-25-25 16,24 25-16,1 0 16</inkml:trace>
  <inkml:trace contextRef="#ctx0" brushRef="#br0" timeOffset="99647.0547">23267 10567 0,'0'0'0,"-174"49"0,1 1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17:39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9252 17190 0,'50'-25'125,"24"25"-125,75-25 15,-99 0 1,-1 25-16,1-25 15,-1 25-15,-24 0 16,0-24 0,0 24-16,0 0 62</inkml:trace>
  <inkml:trace contextRef="#ctx0" brushRef="#br0" timeOffset="1336.0724">6846 15875 0,'0'0'0,"0"-25"16,-25 25-16,25-25 15,-25 25-15,25-49 16,-24 24-16,24 0 15,-25 0 1,25 1-16,0-1 16,0 0-16,-25 25 15,25-25-15,0 0 16,0 1-16,0-26 16,25 0-1,-25 1-15,25-1 16,-1 0-16,1 1 15,0-26 1,-25 1-16,25 0 0,0 49 16,0-25-16,49-24 15,-49 24 1,49 1 0,-49-1-1,0 50 1,0-25-16,-1 25 15,-24-49-15,50 49 0,-50-25 16,74 0 0,-24 0-16,-50 0 15,25 25 1,0-24 0,-1 24-16,1-25 46,0 25-14,-25-25-17,25 0 1,0 0 0,-1 25-1,-24-24-15,25-1 16,-25 0-1,25 25 1,-25-25-16,25 25 16,0-25-1,-25 0 1,0 1-16,24 24 16,-24-25-16,25 25 15,-25-25 1,25 0-1,0 0-15,0 1 16,-25-1 15,24 25-15,-24-25-16,0 0 16,25 25-1,0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3:5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9813 12901 305 0,'0'-3'6'16,"0"-2"-5"-16,0 2-6 16,0 3 3-16,2-1-12 15,1-1 15-15,1 0 11 0,3 2-10 16,-2-3-2-16,3 3 0 16,-1-2 1-16,-2 2-2 15,0 0-1-15,-1 0-2 16,-2 0-7-16,-2 0 0 15,1 0-6-15,-1 0 11 0,0 3-12 16,2 1-16-16,-2-2-29 16</inkml:trace>
  <inkml:trace contextRef="#ctx0" brushRef="#br0" timeOffset="515.761">12492 11199 299 0,'45'-30'0'16,"-8"2"1"-16,-3 5-4 15,-3-1 4-15,-1 3-9 0,-2 3 1 16,-3 2 2-16,-3 2-13 16,-5 3-20-16,-2 2-17 15,-5 0-49-15</inkml:trace>
  <inkml:trace contextRef="#ctx0" brushRef="#br0" timeOffset="3406.3093">9759 13097 330 0,'-5'0'40'0,"0"0"-39"16,0 0 0-16,4 0-1 16,1 0-1-16,0-1 0 15,7-5 2-15,4-1 4 16,7-4 5-16,3-1 2 0,6-4 1 15,5-3-1-15,4-5-2 16,6-2-1-16,3-7-2 16,5-1 0-16,3-5 0 15,7 2-3-15,-1-8 1 16,6 2 1-16,-3 0 0 16,6-3 3-16,0-2 1 0,-2-2-3 15,5 0 5-15,2-3-4 16,4-3-1-16,0 2 0 15,2-4-5-15,0-1 2 16,6-2 2-16,-3-1-1 16,1 1-1-16,1 4 1 0,-2-1-3 15,1 2 2-15,-2 5-1 16,-6 1-1-16,-3 1 0 16,-1 5-2-16,-5 3 2 15,-3 1-1-15,-2 5-1 16,0-1 0-16,-2 2 1 15,-1 1-2-15,-1-2 1 0,2 2 3 16,-2-3-5-16,-3 4 4 16,-1 0-2-16,-5 3 0 15,-3 2 1-15,-6 2-1 16,-3 4-1-16,-4 1 2 16,-8 4 1-16,0 2-2 0,-9 3 2 15,-2 4-1-15,-6 0 3 16,-3 4 1-16,-1 0-3 15,-3 2 1-15,0 1 0 16,0 0-3-16,0 0-1 16,2 0-7-16,-2 9-20 0,0 3-2 15,0 6-29-15,-2-2-29 16,-12 0-127-16</inkml:trace>
  <inkml:trace contextRef="#ctx0" brushRef="#br0" timeOffset="3984.4433">11980 11143 449 0,'0'-15'63'16,"-3"5"-63"-16,-1-1 0 15,4 5 1-15,0 3 0 0,0 3-9 16,9 0 7-16,3 0 0 15,5 0 2-15,1 7-1 16,5 0 0-16,-1 4 0 16,3-3 1-16,0 5 0 15,-2-2 1-15,2 0 0 0,-1-1-1 16,1-1 1-16,2 0 1 16,0-2 6-16,-1 0 0 15,3-3-5-15,-4 2 2 16,-1-3 0-16,-2 2-1 15,-7-1 0-15,-1-3 0 16,-6 3 0-16,-4-2 4 0,-1 0-2 16,-3 0 5-16,0 0 4 15,0 1-4-15,0 2 1 16,-5 4-1-16,-2 7-4 16,-8 6-5-16,-2 11 2 15,-7 12-2-15,-8 18-1 16,-9 17-1-16,-10 16-18 0,-11 4-69 15,-14-5-107-15</inkml:trace>
  <inkml:trace contextRef="#ctx0" brushRef="#br0" timeOffset="5984.7652">10255 13779 358 0,'-4'0'3'0,"-11"0"1"15,8 0 1-15,7 0 6 16,0 0-10-16,0 0-10 0,14 0 11 16,-1 3 1-16,8 1-2 15,7 0 0-15,5-3-2 16,8-1 1-16,6 0 5 15,2 0-3-15,11 0-2 16,3-3 3-16,5-3-1 0,2 4 1 16,5-1-1-16,5 3 1 15,-5 0 1-15,6 0 0 16,1 0 0-16,2 5 0 16,3 3 2-16,3-1-3 15,7 1 0-15,1-2 0 0,1-1 0 16,5 1 3-16,2-3-4 15,0-1 1-15,2 0-2 16,0-2 1-16,3-2 0 16,-5 2 1-16,1 0 2 15,-2 0 0-15,2 0-1 0,-3 0-1 16,4-4 5-16,-4 3-5 16,4-3 2-16,-2 1 1 15,0-1 6-15,0 0-6 16,2 0 0-16,-2-1-3 15,0-2 1-15,0 4-3 16,-4-1-1-16,-5 0 5 0,0 1-5 16,-7-1 0-16,-1 3 1 15,-6-3-1-15,-2 2-1 16,-6-1 3-16,-2-1-3 16,-7-2 2-16,0 3 0 15,-8 0-1-15,-2-3 1 0,-7 3 2 16,2 1-2-16,-7 0 0 15,-3 1 0-15,-4 1 2 16,-3 0-3-16,-7 0-1 16,-2 0 1-16,-4 3 0 15,-1 2 0-15,-2 1 0 16,-2 0 0-16,-2 2-1 0,1-3 2 16,1 1-1-16,-3-3-3 15,3 1 0-15,-1-3 0 16,0-1 0-16,2 0 3 15,0 0-3-15,2-3 4 16,-1-4-4-16,1-2 3 0,3 0 0 16,-2-2 0-16,3-1-1 15,2 1 1-15,0 1 1 16,2-5-2-16,4 2 4 16,3 3-2-16,3-2-1 15,5 1 2-15,1-2 0 16,3 4-2-16,5-3 2 0,1 3-4 15,2 2 3-15,3-2 0 16,-1 4-1-16,1-1 0 16,-1 5 0-16,0-1-1 15,2 0 2-15,-3 2-1 0,2 0 0 16,1 0 0-16,1 0 1 16,2 0-2-16,4 0 3 15,-1-4 0-15,-1 1 1 16,2-3-1-16,-6 1-1 15,-1-2 3-15,-8 0-3 0,-4 1 1 16,-5 1 0-16,-6 2 3 16,-2 1-3-16,-6 2 1 15,-5 0-3-15,-2 0 0 16,-1 0 1-16,0 0-2 16,-6 3 1-16,1 4 0 15,-5 0-2-15,0 3-10 0,-5 0-12 16,-2 5-13-16,-2-1-16 15,-9 0-12-15,-10-5-94 16</inkml:trace>
  <inkml:trace contextRef="#ctx0" brushRef="#br0" timeOffset="6406.7212">16872 13308 537 0,'-13'-24'2'15,"-1"2"1"-15,5 7 1 16,7 8 14-16,2 6-10 0,0 1-10 16,14 0-6-16,5 11 8 15,8 1 2-15,3 5-2 16,8 4 2-16,3-2-3 15,0 2 2-15,6 1-1 16,2-4 0-16,-1 3 1 0,1-3-1 16,2-3 0-16,-4 2 0 15,1-3 4-15,-2-3 2 16,-6 1 4-16,-2 0-2 16,-9-4-1-16,-2-1-1 15,-7 2 1-15,-6-3 5 16,-4 0-3-16,-5 1 1 0,-4 1 1 15,-1 0 0-15,-3 7 3 16,-19 9 1-16,-15 14 1 16,-21 16-11-16,-27 26-1 15,-32 29-4-15,-39 23-27 16,-44 9-88-16</inkml:trace>
  <inkml:trace contextRef="#ctx0" brushRef="#br0" timeOffset="19688.0567">8224 14296 438 0,'-9'-5'-11'16,"2"1"-4"-16,3 3 18 0,4-1 6 16,0 2-11-16,11 0 4 15,5 0-3-15,9 0 7 16,6 5 3-16,8-1-2 16,4 1-2-16,5-2 2 15,3-1-2-15,3-2-3 0,-4 0-1 16,-1 0 2-16,-8 0-1 15,-1-2 4-15,-12-1 2 16,-7 1 4-16,-6 0 3 16,-6 2-1-16,-5 0 0 15,-4 0 11-15,0 0 12 16,-9 0-10-16,-6 0-15 0,-6 2-5 16,-6 0-6-16,-9 0 0 15,-4 1 0-15,-4 1-1 16,-7 0 0-16,-3 1 1 15,-4 0-4-15,3 2-2 16,7 2 2-16,5 0 2 0,11-2 1 16,10 1 0-16,18-5-1 15,9-1-7-15,36-2-61 16,27 0 43-16,23-2-18 16,17-7-39-16,0-3-218 15</inkml:trace>
  <inkml:trace contextRef="#ctx0" brushRef="#br0" timeOffset="30313.481">8034 11776 92 0,'0'0'117'15,"-2"0"-180"-15,-2 0-60 0</inkml:trace>
  <inkml:trace contextRef="#ctx0" brushRef="#br0" timeOffset="34297.8396">11039 11554 482 0,'-9'0'14'15,"1"-1"-13"-15,1-5-2 0,5 5-6 16,2 1 2-16,0 0 2 15,3 0 5-15,6 0-2 16,1 1 1-16,7 6-2 16,2 4 1-16,5 2 0 15,-1 5 0-15,8 1 0 16,5 7 1-16,1 4-3 0,9 5 4 16,1 10 1-16,6 7 2 15,3 6 3-15,3 13-1 16,2 5 2-16,-2 7 3 15,3 8-5-15,-5 9 2 16,0 2 0-16,-3 1-1 0,-7 4-5 16,-6 2 1-16,-7 0-2 15,-7 0 0-15,-10 0 2 16,-7 0 1-16,-10-6 4 16,0-3 2-16,-9-6-1 15,-7-1 0-15,-2-7-1 0,-3-8-1 16,-1-3-1-16,3-11-4 15,2-6 1-15,3-14-2 16,3-8 0-16,5-11-3 16,3-6 4-16,3-6-5 15,0-6 1-15,7-4-4 0,8-3-20 16,-1 0-24-16,1-14-65 16,-7-18-246-16</inkml:trace>
  <inkml:trace contextRef="#ctx0" brushRef="#br0" timeOffset="41094.7005">3271 7910 610 0,'-27'-12'17'15,"6"-8"-1"-15,15-4-18 16,17-5-15-16,22-10 18 16,16-11 1-16,15-11-5 15,9-3 7-15,8-2-17 0,1 2-33 16,-4 8-27-16,-13 12-32 15,-17 10-111-15</inkml:trace>
  <inkml:trace contextRef="#ctx0" brushRef="#br0" timeOffset="41454.0589">3225 8100 661 0,'-12'7'-24'0,"9"-7"39"0,3-9-26 16,25-7 1-16,13-6 13 15,16-2-2-15,12-2 0 16,8 5 0-16,1 7-3 16,-3 10-9-16,-5 7-21 15,-14 21-2-15,-11 17-15 0,-17 12 19 16,-18 17 14-16,-7 10 15 15,-18 9 4-15,-9 4 3 16,0-2 30-16,6-7 0 16,5-13 1-16,12-14-11 15,6-15-17-15,21-21-10 16,18-14-2-16,17-12 2 0,13-31 0 16,18-23 9-16,14-21-6 15,4-26-15-15,6-11-25 16,-5-13-35-16,-10-8-67 15</inkml:trace>
  <inkml:trace contextRef="#ctx0" brushRef="#br0" timeOffset="41954.0366">4582 7154 425 0,'-16'-18'12'0,"-3"10"10"16,4 4 8-16,-1 4 2 16,3 7-16-16,1 16-14 15,0 11-3-15,5 11-3 16,4 12 3-16,3 7 3 15,0 6-1-15,10-3 1 0,5-4-2 16,4-11 0-16,0-15 1 16,-3-10-8-16,3-18-14 15,2-9 16-15,-1-11 1 16,-1-18 2-16,1-9 1 16,-5-12-2-16,0-12 3 15,-4-2 1-15,-8-5-1 0,-3 1 2 16,0 2 0-16,-8 11 2 15,-5 10 8-15,0 13 4 16,5 14 19-16,4 13 18 16,4 6-30-16,4 22-29 15,11 11 1-15,11 11 5 0,8 5 2 16,8 5 0-16,4-1-3 16,8-9 2-16,3-6-15 15,4-14-31-15,-5-12-31 16,-4-13-50-16,-10-12-165 15</inkml:trace>
  <inkml:trace contextRef="#ctx0" brushRef="#br0" timeOffset="42188.424">5275 7041 445 0,'2'0'145'0,"-2"0"-137"16,0 8-6-16,0 3-3 15,8 5 0-15,0 1 4 16,3 5 0-16,5 1-2 16,3-2 1-16,2 1-2 0,2-6 0 15,1 2-3-15,0-2-27 16,0-2-28-16,-4-2-11 16,-3-2-13-16,0-5-10 15,-10-2-55-15</inkml:trace>
  <inkml:trace contextRef="#ctx0" brushRef="#br0" timeOffset="42391.7373">5237 6856 556 0,'-13'-14'-16'16,"-2"3"24"-16,4 4 6 15,8 4-10-15,3 3-6 16,7 0-71-16,8 0 8 0,4 0-29 16,-1 0-89-16</inkml:trace>
  <inkml:trace contextRef="#ctx0" brushRef="#br0" timeOffset="42704.2993">5541 6915 512 0,'14'18'35'0,"-6"0"-39"16,4 3 4-16,2 10 3 15,8 2 9-15,3 7-1 16,4 1-4-16,3 1-4 0,2-2-2 16,0 2 0-16,-3 0 1 15,-2-3-1-15,-6-5-1 16,-3-2 1-16,-6-3-1 15,-5-7 0-15,-4 0 1 16,-2-6 0-16,-3-4-1 0,0 1 2 16,-5-4 3-16,-7 2-4 15,-4-1 1-15,-5-1-2 16,-6-1-3-16,-2-5-15 16,-5-3-3-16,-5 0-22 15,-3-9-9-15,-6-14-44 16,-3-8-148-16</inkml:trace>
  <inkml:trace contextRef="#ctx0" brushRef="#br0" timeOffset="42891.8215">5458 6715 696 0,'0'0'5'0,"-5"-5"-5"0,5-6-21 16,9 0-11-16,12-10-11 16,10-6-22-16,-2-7-50 15,-2-12-154-15</inkml:trace>
  <inkml:trace contextRef="#ctx0" brushRef="#br0" timeOffset="43079.2576">5954 6352 753 0,'15'-6'1'16,"2"-13"-66"-16,15-2 3 15,7-7 48-15,5-4-43 16,2 2-53-16,-11 2-83 0</inkml:trace>
  <inkml:trace contextRef="#ctx0" brushRef="#br0" timeOffset="43251.1195">6182 6634 742 0,'33'-28'-1'0,"9"-22"-52"16,19-18-38-16,12-25-11 16,2-20-293-16</inkml:trace>
  <inkml:trace contextRef="#ctx0" brushRef="#br0" timeOffset="43672.9788">6498 5338 654 0,'-32'-20'18'0,"6"10"-7"16,21 12 13-16,19 36-27 15,39 32-7-15,28 36 9 16,29 42 10-16,27 32-2 0,5 22-14 16,-9 0-143-16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19:00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21059 6127 0,'25'25'187,"0"-1"-171,-25 1-16,25-25 15,-1 25 1,1-25 0,-25 25-16,25-25 15,-25-25 79,25-25-78,-25 26-16,25 24 15,-25-25-15,24 25 16,-24-25 0,0 0-16,25 25 15,-25-25-15,25 25 16,0-24-16,0-1 15,-25 0-15,49 25 16,-24-74-16,25 49 16,-50 0-16,24 0 15,1 25-15,0-25 16,-25 0-16,25 1 16,0 24-1,-1-25-15,-24 0 16</inkml:trace>
  <inkml:trace contextRef="#ctx0" brushRef="#br0" timeOffset="1120.5509">21282 7714 0,'50'0'78,"-25"0"-63,-25 25 1,25-25-16,-1 25 16,-24 0-1,25-25-15,-25 24 16,0-73 93,25-26-109,0 75 16,-25-49-16,25 24 15,-1-25-15,1 26 16,0-26-16,0 25 16,0 0-16,-25 1 15,24-1-15,1 25 16,-25-25-16,25 25 16,-25-25-16,25 25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5:07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13509 3763 442 0,'3'3'-10'0,"1"-1"7"0,3 6-20 16,8 6 22-16,4 9 2 15,3 4 0-15,6 10 2 16,6 4-2-16,6 9 1 15,2 2 1-15,-1 5-1 0,-1-2 0 16,6 0-1-16,-5 1-1 16,0-6 2-16,-4-4-2 15,-2-4 1-15,-6-5-1 16,-5-3 1-16,-2-4-2 16,-3-3 3-16,-4-2-4 15,4-6-11-15,-9-1-17 0,2-9-18 16,-4-5-50-16,-3-4-20 15</inkml:trace>
  <inkml:trace contextRef="#ctx0" brushRef="#br0" timeOffset="406.3395">13602 3968 488 0,'-23'2'11'0,"-3"-2"-9"16,4 2-3-16,7 1 2 0,-2-1 1 15,3-2-2-15,4 0 4 16,-5 0-1-16,3-7-2 15,-5-7 0-15,-3-4-1 16,3-6-2-16,-2-3 2 16,4-4-2-16,-4-5 2 15,4 3 0-15,0-5-2 0,4 2 2 16,3 4-2-16,1 6 8 16,7 2 2-16,0 5 6 15,2 5-15-15,16 7-2 16,6 7 3-16,8 0-3 15,9 15 4-15,12 10-5 0,4 10-11 16,6 4-13-16,2 7-50 16,-4 2-99-16</inkml:trace>
  <inkml:trace contextRef="#ctx0" brushRef="#br0" timeOffset="734.4968">14133 4584 584 0,'0'11'10'0,"2"-3"-12"15,2-1-8-15,3 6 1 16,4 3 9-16,1 2 3 0,5 0-5 15,0 0 3-15,3-4-15 16,2-3-12-16,1-9 19 16,2-2-1-16,-1-8 2 15,3-15 5-15,-6-9 2 16,2-9 0-16,-3-7-1 0,-4-9 5 16,-1-7-3-16,-5-12-23 15,-1-6-58-15,-6-12-76 16</inkml:trace>
  <inkml:trace contextRef="#ctx0" brushRef="#br0" timeOffset="4937.418">12196 5645 267 0,'-14'0'-14'16,"1"-10"20"-16,4-3 11 0,2 2 6 16,1 0-13-16,4 3-5 15,-1-2 4-15,3 3-1 16,0 4 4-16,0-1-7 16,0 1 1-16,8 3-19 15,7 2 15-15,7-2 0 16,9 0-1-16,6 0-1 15,9 0 2-15,5 0 3 16,1 1-5-16,-2 1 2 0,-3 3-1 16,-6-1-3-16,-10 2 3 15,-8-3-3-15,-11 1 0 16,-2-1 2-16,-10-1-1 16,0 1 22-16,-15 1 18 0,-12 3-30 15,-12 5-5-15,-17 5-3 16,-12 2 0-16,-9 6 1 15,-4-2-3-15,13-3 2 16,16-2-1-16,23-6 2 16,29-6 8-16,59-6-20 0,47-4 10 15,41-21-50-15,33-23-183 16</inkml:trace>
  <inkml:trace contextRef="#ctx0" brushRef="#br0" timeOffset="9327.9527">26995 7072 570 0,'-7'-4'-13'16,"6"-4"18"-16,1 1-8 15,0-1-5-15,20 4-1 0,3-1 8 16,11 0-4-16,7-2 3 16,8 1-7-16,1-1-3 15,0 0 7-15,-5 4-13 16,-7-1 0-16,-13 2-2 16,-12 0 8-16,-13 2 5 0,-19 0 6 15,-18 4 11-15,-15 3 10 16,-9 4-1-16,-9 0 7 15,-3 1 4-15,2-1-6 16,12 0-1-16,14-3-3 16,18 0-3-16,24 1-2 15,21 1-21-15,48-1-3 0,43 0 13 16,46-5-2-16,37-10-33 16,22-37-190-16</inkml:trace>
  <inkml:trace contextRef="#ctx0" brushRef="#br0" timeOffset="20234.232">5319 12865 409 0,'-7'-10'-19'0,"4"-4"21"0,3-2-7 16,2 3-5-16,16 2 8 15,4-1 3-15,7 3 3 16,5 0 0-16,7 2-4 16,6 1-11-16,2 3-1 15,6 1 0-15,6 2 1 0,3 0 3 16,1 0 6-16,9-2 1 16,3 2-5-16,4 0 9 15,5 4-9-15,9-2 9 16,4-1-3-16,6 3 0 15,2-2 2-15,5 0-1 16,7 1-2-16,5 1 2 0,3 0-1 16,5-1 1-16,4 2 0 15,5 1-1-15,2-3 0 16,6 3 1-16,0-1-1 16,7-2 1-16,6 3-1 15,3-3-1-15,2 1 2 0,2-4-1 16,3 2 0-16,6-2 0 15,0 0 0-15,-1-2 0 16,6 2-2-16,4-5 2 16,1-3 1-16,0 3-1 15,6 0 0-15,-1-2 1 0,2 1-3 16,0-1 4-16,3 4 0 16,1 1-4-16,-2 0 4 15,2 2-2-15,3-2 0 16,-2 2 0-16,4 0 0 15,-1 0 0-15,-1 0 0 0,7 0 0 16,-2-2 0-16,1 2 0 16,4 0 1-16,-2 0-2 15,-2-3 3-15,6 1-2 16,0-2 0-16,-2 3 0 16,0-3-6-16,1 2 8 0,-2-1-2 15,0 1 2-15,-1 2-1 16,0-2 0-16,1 2-2 15,-5 0 2-15,0 0 0 16,-1-1 0-16,0 1 1 16,-1 5 6-16,1 2-4 15,0 0 5-15,-2 0-6 0,5 1 2 16,3-2-1-16,2 0-2 16,6-4-1-16,5-2 0 15,5 0-1-15,4 0 0 16,3-4-23-16,-4-8-77 15</inkml:trace>
  <inkml:trace contextRef="#ctx0" brushRef="#br0" timeOffset="22156.0151">9878 12447 360 0,'-34'0'12'0,"0"0"-28"16,8 0 14-16,3 0-17 16,1 3-115-16</inkml:trace>
  <inkml:trace contextRef="#ctx0" brushRef="#br0" timeOffset="34827.8716">18750 12800 389 0,'-61'-36'-16'0,"0"5"14"0,5 5-6 15,-1 10 5-15,1 5 2 16,-1 2 1-16,1 7 2 15,2 2-2-15,0 0 2 16,3 2-2-16,5 7 0 16,5-2 0-16,7 4 0 0,5-2 0 15,8 0-10-15,7-2 0 16,6 2 10-16,6-2-1 16,2 0-5-16,2 4-7 15,11-1 11-15,6 3 8 16,5 1-3-16,8 2-1 15,5 2-2-15,11-1 1 0,6-5 5 16,10-2 2-16,8-2 0 16,11-5-3-16,7-3 3 15,10 0-5-15,2-11 0 16,10 1 0-16,1-2 9 16,-1-1 0-16,0 0 1 15,-3 1 4-15,1 1 4 0,-4 0-4 16,-5 4 1-16,-4-2-8 15,-4 0 1-15,-8 2-4 16,-9-2 1-16,-6 2-1 16,-9 3-4-16,-8 1-1 15,-6 3-1-15,-10 0-4 0,-8 0-50 16,-13-7-104-16</inkml:trace>
  <inkml:trace contextRef="#ctx0" brushRef="#br0" timeOffset="46827.1968">16239 15381 320 0,'42'0'160'15,"5"-4"-163"-15,12 0 2 16,14 4-1-16,21 0 2 15,10 2-3-15,11 4 2 16,11-3-4-16,8-1-3 0,10-2 4 16,5 0 4-16,6-5 0 15,3-8 4-15,5-1-1 16,6-4 13-16,3-2 7 16,1-1-4-16,2 1-3 15,5 1 2-15,0 1 4 0,-4-2 5 16,2 6-10-16,-5-1-4 15,-3 5 0-15,-12 1-7 16,-13 2-4-16,-12 5-1 16,-16 0-2-16,-19 2 0 15,-19 2-17-15,-15 7-17 16,-23-3-40-16,-22-6-62 0</inkml:trace>
  <inkml:trace contextRef="#ctx0" brushRef="#br0" timeOffset="53108.7869">6160 16474 180 0,'13'-4'12'0,"0"-3"-22"0,-1 2 7 16,5-1 3-16,-2 1 2 15,4 0-2-15,-2 0-2 16,1-2 5-16,2 1-1 16,-2 1 2-16,2-1 2 15,2 1 3-15,0-2 3 0,0 3 15 16,5-1-10-16,0-3 0 15,6 4-2-15,2-2-5 16,3 2-2-16,7-1-1 16,0 2-5-16,5 1-1 15,4 2 1-15,8 0-2 0,-1 0 3 16,1 2-4-16,3 5 1 16,1-2 0-16,1 2 2 15,1 0-2-15,0 0-1 16,2-1 1-16,0 1 1 15,2-2-1-15,5-1 1 16,2 1-1-16,4-2-1 16,3-1 3-16,0 2 2 0,0-1 0 15,4 3 2-15,0 1-2 16,3 0-1-16,0 2 2 16,4 2-3-16,3-1 1 15,0 1-1-15,4 0-2 0,0 2 1 16,4-3 1-16,0-1-2 15,3 2 0-15,0-1 0 16,3 0 0-16,-2 0 0 16,3-3 1-16,2 1-1 15,0-1 2-15,1-1-3 16,1 0 2-16,1 0 2 0,0-3 0 16,4 0 0-16,-1-1 0 15,0 2 1-15,0-4 1 16,0 4-1-16,0-3 3 15,0 3-2-15,1 0-2 0,0-3-2 16,2 1 3-16,-2 0-3 16,1-2 1-16,1 0-1 15,4-2 3-15,-3 0-4 16,6-7 4-16,1 0-2 16,0-3-2-16,4-1 4 0,-3-1-3 15,3 1 2-15,-1-3 3 16,-3 2-3-16,0 2 1 15,-2 1 0-15,-3 1-3 32,-1 0 3-32,-3 3-4 15,-1 0 0-15,-2 2 2 0,-3-1-1 0,-2 1-2 0,-5-2 4 16,-2 2-4-16,-6-3 5 16,-1 0 1-16,-8-2 1 31,-8 1 0-31,0-3 5 15,-6 0-3-15,-6-2 0 0,-3 1 0 0,-7-3-2 0,-4 2 1 32,-5 3-2-32,-5 0-3 15,-4 4 1-15,-4 4-2 16,-4 1-1-16,1 2 1 16,-4 0-2-16,-3 7 1 0,-1 6-1 0,-2 2-9 0,3 3-28 31,-8-7-29-31,-8-11-109 15</inkml:trace>
  <inkml:trace contextRef="#ctx0" brushRef="#br0" timeOffset="56843.0396">12669 16313 264 0,'12'-71'-126'0,"-7"1"102"16,-5 0-15-16,-7 9-3 0</inkml:trace>
  <inkml:trace contextRef="#ctx0" brushRef="#br0" timeOffset="58124.4343">13568 16463 33 0,'0'2'-4'15,"9"0"-2"-15,8-2 19 32,10 0 17-32,6 0-3 15,3 0-5-15,7 0-7 16,1 0-4-16,5-5 0 0,4 1-4 16,-4-2 0-16,5-1 5 15,-1 0-5-15,-5-1-1 16,-1-2-1-16,-8 0 8 15,-3-1-2-15,-9 0 17 16,-5-2-12-16,-10 3-1 0,-9 0-3 16,-3-1 10-16,0 1-14 15,-10 2-8-15,-10 2-4 16,-7 3 0-16,-7 1 16 16,-5 2-12-16,-8 0-5 15,-3 9 2-15,-4 5-12 0,-6 0 10 16,1 3-10-16,0-3-14 15,-2 2 19-15,2-2-5 16,2 3 3-16,4-3 2 16,6 0 15-16,8-2-3 15,8-1-4-15,8-2-4 16,7-2 16-16,11 0-8 0,5 1-8 16,3-1-3-16,13-1 13 15,9 6-1-15,8 3-2 16,10 3-28-16,7 0-29 15,8 0-60-15</inkml:trace>
  <inkml:trace contextRef="#ctx0" brushRef="#br0" timeOffset="58655.6864">15062 16472 256 0,'21'-9'-10'16,"5"-2"4"-16,6-3 16 15,7 3 26-15,6-1-11 0,2-2-19 16,5-3-2-16,1 0 10 16,3-5-4-16,-2-3-2 15,2 0 2-15,-6 0 2 16,-8 3-8-16,-8 5-1 0,-13 5-3 0,-15 8 3 0,-16 4-7 31,-34 23-47-31,-26 9 26 16,-31 11-38-16,-27 4-67 15</inkml:trace>
  <inkml:trace contextRef="#ctx0" brushRef="#br0" timeOffset="61639.7989">17120 15978 421 0,'0'15'101'0,"0"-8"-95"16,0 1-11-16,0 7-3 16,3 5 6-16,2 1 5 0,1 2-2 15,2 6 0-15,-2 1 1 16,1 2-1-16,0-2-1 16,-1 4 1-16,-4-3-1 15,0 1 0-15,-2-4-17 16,0-1-22-16,-2-4-24 0,-7-11-17 15,0-6-66-15</inkml:trace>
  <inkml:trace contextRef="#ctx0" brushRef="#br0" timeOffset="61952.3705">17013 15855 552 0,'-3'-26'5'0,"-1"-3"-3"16,4 8 0-16,0 3-2 0,10 3 0 16,6 5 0-16,4 1 0 15,7 5 0-15,1 3-2 16,5 1 0-16,-1 1 1 16,0 12 1-16,-6 5-1 15,-2 3-1-15,-9 6-14 0,-10 5 5 16,-5 2 5-16,-2 3 5 15,-13 2 1-15,0 3 1 16,-5-5 2-16,1 0 0 16,4-6-9-16,6-4-5 15,9-8-36-15,2-12-24 0,18-7-106 16</inkml:trace>
  <inkml:trace contextRef="#ctx0" brushRef="#br0" timeOffset="62311.8966">17989 15577 448 0,'-22'23'75'16,"1"-16"-72"-16,1 2-4 15,0 2-1-15,6 7 2 16,-3-1 0-16,3 7-1 16,2 4 2-16,-1 4-2 15,1 8 0-15,-1 4 2 0,2 6-2 16,1 9 3-16,2 3 3 16,1 9-1-16,5 0 0 15,2 1 2-15,7-3 1 16,13-6 1-16,9-8-4 15,7-8-3-15,11-13-2 0,6-7 4 32,5-10-3-32,6-6-7 15,-1-9-37-15,-2-2-32 16,-5-15-108-16</inkml:trace>
  <inkml:trace contextRef="#ctx0" brushRef="#br0" timeOffset="63280.7012">18211 15782 489 0,'0'-5'4'0,"0"1"-4"16,0 4-8-16,0 9-15 16,0 14 19-16,0 6 8 15,0 10-1-15,0 7 2 16,0 4 1-16,0 4-2 0,2-2-3 16,1-2 1-16,2-3-2 15,0-7 2-15,0-7 1 16,4-5 0-16,1-11 1 15,-2-6 0-15,3-7 6 16,0-4 3-16,1-4 22 0,0-13-10 16,5-7-7-16,0-10-8 15,2-5-4-15,1-5-4 16,-3-5-1-16,0-2 0 16,-5 1-2-16,1 1 0 31,-4 5-14-31,-4 3-6 15,2 5 3-15,-2 7-20 0,3 8-11 16,-1 7-21-16,0 4-53 16,2 2-58-16</inkml:trace>
  <inkml:trace contextRef="#ctx0" brushRef="#br0" timeOffset="63561.957">18776 15872 480 0,'0'15'20'0,"0"5"-23"0,-4 3 1 32,1 11 3-32,3 3 0 15,0 8 5-15,0 3 0 0,7 2-5 0,-4 4 1 0,4 0-1 31,-2-4 0-31,2 0-1 16,1-7-14-16,3-5-10 16,-3-9-8-16,11-10-22 15,-4-8-30-15,5-11-38 16,4-4-33-16</inkml:trace>
  <inkml:trace contextRef="#ctx0" brushRef="#br0" timeOffset="63843.1819">19185 16041 286 0,'1'-19'157'0,"-1"2"-136"16,-8 6-2-16,-5 6 7 15,0 5-14-15,0 0-5 16,-4 12-7-16,-2 10 0 16,0 6 0-16,-6 5 0 15,0 6 0-15,-1 1 0 0,1 3-7 16,3 1-2-16,1-2 2 15,3-8 2-15,8 2 2 16,4-8 2-16,6-5 2 16,2-2-2-16,16-6 1 15,7-4-1-15,12-4-2 16,4-9 6-16,13 2-3 0,2-16-22 16,4-11-24-16,2-12-35 15,-2-7-67-15</inkml:trace>
  <inkml:trace contextRef="#ctx0" brushRef="#br0" timeOffset="64155.6638">19603 15416 473 0,'0'22'9'0,"-6"8"-10"16,6 13 0-16,-1 8 5 16,-1 14 5-16,-2 7 4 15,3 6-5-15,-3 6-6 0,-1 6 1 16,-2 2-2-16,-3-1 0 16,2-3-1-16,2-13-5 15,1-9-6-15,5-12-3 16,0-17 9-16,12-8-5 15,7-13-9-15,3-13-1 16,9-3-26-16,6-14-21 0,2-16-92 16</inkml:trace>
  <inkml:trace contextRef="#ctx0" brushRef="#br0" timeOffset="64343.1426">20183 15904 517 0,'0'0'58'0,"8"1"-39"16,-8 12-17-16,-7 6-3 16,0 12 2-16,4 5 3 0,-2 8-2 15,0 2 0-15,-1-2-1 16,-2 1-20-16,3-3-49 16,-2-16-27-16,-1-10-75 15</inkml:trace>
  <inkml:trace contextRef="#ctx0" brushRef="#br0" timeOffset="64499.4287">20061 15768 618 0,'-14'-29'6'0,"-1"6"1"0,3 4-2 0,5 8 2 31,5 4-4-31,2 0-11 16,0 1-36-16,10-3-51 15,5-3-61-15</inkml:trace>
  <inkml:trace contextRef="#ctx0" brushRef="#br0" timeOffset="64733.8334">20335 15350 687 0,'4'0'8'0,"-1"-1"2"0,3 1-10 31,14 1-4-31,14 22-1 16,13 15 3-16,16 10 1 0,8 15 1 0,5 12 0 15,-4 12-4-15,-10 8-29 0,-18 10-6 32,-30 15-2-32,-26 9 7 15,-49 16-32-15,-39 11-28 16,-43 12-178-16</inkml:trace>
  <inkml:trace contextRef="#ctx0" brushRef="#br0" timeOffset="70327.5925">10346 16324 264 0,'0'0'6'0,"-5"0"-4"0,-2 0-2 15,3 0-2-15,-2 0-11 16,1 4 10-16,-3 2 0 15,-2 2 1-15,1 1 0 0,-1 0 3 0,1 3-2 0,-1-3 0 32,3 0-14-32,2 0 15 15,3-3 0-15,2-1 0 16,0-2-5-16,6 1 16 16,4 1 5-16,3-2 8 0,3-1-2 0,2 4-8 15,4-1-3-15,6 1-1 0,1 2-5 31,7 0-2-31,5 2 0 0,6-1-3 0,10 0 3 16,8-2 2-16,6 0-1 31,5-3-1-31,7-3 0 0,0-1 2 0,1 0-2 0,0 0 0 32,1 0 1-32,-5 0 5 15,0-1-4-15,-1-1-1 16,-7 2-2-16,1 0 2 15,-5-2 1-15,-1 2 2 16,-2 0-1-16,-6 0-2 0,-1 0-2 16,-4 0 1-16,1 0 0 15,-5 0-1-15,-5 0 3 16,-3 0-4-16,-5 0 1 16,-10 0 0-16,-6 0-2 15,-6 0 1-15,-5 0-1 0,-10 0-3 16,0 0 11-16,-5 0 26 15,-13 0-17-15,-11 0-17 16,-10-3 2-16,-9-2-2 16,-10 1 1-16,-11 2 0 15,-6-2-1-15,-4 3 1 0,-5-1-1 16,-2 2-1-16,-4 0 2 16,-5 2-1-16,0 2 1 15,1 4-1-15,-2 3 0 16,4 2 0-16,-1 1 0 15,3 0 0-15,5 2 0 16,4 0 0-16,8-5-1 0,6 0 2 16,10-5 0-16,8 0-2 15,17-2 1-15,6-4 1 16,12 0-1-16,6 0 2 16,8 0-2-16,0 0 1 15,12 0-15-15,10 0 13 0,13 0 5 16,6 0-3-16,14 0-2 15,6-2 6-15,7-2-4 16,8-1 1-16,4-4 3 16,6 2 2-16,9-4 1 15,8 1 0-15,1-3-1 0,6 1-3 16,1 1 0-16,-1-2 0 16,-5 3-2-16,-4-1 2 15,-5 4-2-15,-6 2-3 16,-7-1 3-16,-5 0-3 15,-7 5 3-15,-6-1-3 0,-9 0 1 16,-12 1 0-16,-4 1 0 16,-9 0-13-16,-8 0-1 15,-5 0-10-15,0 0-13 16,-2 0-14-16,-4-4-46 16,-1-7-124-16</inkml:trace>
  <inkml:trace contextRef="#ctx0" brushRef="#br0" timeOffset="73077.5682">10299 16430 208 0,'-5'0'-34'0,"1"0"35"0,1 0-1 0,1 1 1 31,0 1-1-31,2 3-1 15,0-3 2-15,0 2-1 0,0-1 0 0,0 1 0 32,6-1 1-32,2-3 1 0,7 0 13 0,3 0-1 0,5 0-4 31,4 0 4-31,4-7 9 16,5-2-3-16,-1 2-4 15,-1 0-3-15,0 0-6 0,-7 2-5 0,-1 3-1 16,-8 2 0-16,-7 0 0 0,-5 0-4 31,-3 3-6-31,-3 3 9 16,-8 2 8-16,-7-1-6 15,-11 3 2-15,-4 0-2 16,-8 1-1-16,1 1-1 16,-7 3 2-16,3-3 0 0,-4 3-3 15,0-1 2-15,0-2 0 16,0 2-1-16,3 1 0 15,-4-3 1-15,7-1-2 16,5-4 2-16,9 0-1 16,5-5 0-16,7 0 4 0,6-2 9 15,3 0 8-15,4 0 0 16,0 0-16-16,8 0-12 16,4 0 13-16,12 0-4 15,3-4 2-15,7-1-13 16,5 0 20-16,5-4-12 15,-2 1 5-15,3 1-3 0,0-1 1 16,-2-2-2-16,-1 5-1 16,-3 0 1-16,-1 0-4 15,-3 1-3-15,6 4-16 16,-6 0-26-16,5 0-44 16,-6 0-45-16</inkml:trace>
  <inkml:trace contextRef="#ctx0" brushRef="#br0" timeOffset="73921.3827">11905 16713 273 0,'0'-11'0'0,"0"1"-2"0,2-5 0 16,7 3 5-16,6-1 0 15,4 1-3-15,4-3 1 16,6 1 1-16,2 0-7 15,3 0 15-15,0 1 2 16,0 2-3-16,0 1 7 0,-2 1-10 16,0 3-5-16,-5 1-4 15,-5 0 7-15,-4 3-2 16,-5-1-2-16,-5 3 0 16,-4-2 0-16,-4 2-10 15,0 0 9-15,-4 0 8 0,-11 0-1 16,-7 7-5-16,-7 2-1 15,-5 0 1-15,-3 1-2 16,-5 3 1-16,2-3 1 16,5 1-2-16,2 0 1 15,6-4 1-15,6 0-1 0,7-1 1 16,6-3-1-16,6-1 0 16,2 0-5-16,8-2-1 15,9 0 9-15,9 0 1 16,6 0 10-16,7-7-2 15,12-4-6-15,6-1 6 16,4-3-7-16,2 3-3 0,3 4 3 16,-1 6-7-16,-2 2-6 15,-7-1-100-15</inkml:trace>
  <inkml:trace contextRef="#ctx0" brushRef="#br0" timeOffset="75624.3556">12674 16397 169 0,'19'16'-13'15,"10"-5"-10"-15,1-4 0 16,4-7 16-16,6 0 7 0,2-9-88 15</inkml:trace>
  <inkml:trace contextRef="#ctx0" brushRef="#br0" timeOffset="79437.1578">13749 16451 251 0,'0'0'11'0,"0"0"-9"16,0-2 8-16,0 0 28 16,0 2-26-16,0 0-11 15,0 0-5-15,0 0 3 16,0 0 1-16,1 0 0 15,6 0-1-15,0 2 1 16,-1-2-1-16,8 3 2 0,0-3-1 16,4 2-1-16,3-2 0 15,2 0 1-15,4 0 4 16,0 0-1-16,1 0-3 16,-4 0 1-16,-1-2-2 15,-6-1 3-15,-3 1-2 0,-7 0 1 16,-4 2-2-16,-3-1-1 15,-5 1 4-15,-10 0-1 16,-7 0-8-16,-11 5 5 16,-2 2 1-16,-10 2 2 15,2 3 0-15,-4 1-1 16,4-1 4-16,3 1 1 0,6-1 1 16,11-2-1-16,4-3-2 15,11 0 1-15,6-2-3 16,2-2-6-16,9 1 7 15,13-2 5-15,10-2 2 0,10 0-1 16,9 0-1-16,14-6 0 16,9 1-4-16,3 0-4 15,-3-4-44-15,-13-6-115 16</inkml:trace>
  <inkml:trace contextRef="#ctx0" brushRef="#br0" timeOffset="87655.7733">20240 18329 598 0,'-8'0'-4'16,"2"-2"-9"-16,5-4 0 16,1 4-17-16,7 0-11 15,14-2 39-15,4-3 10 0,7 2-10 16,10-3 8-16,2-1-7 16,9 1 5-16,3-1 0 15,0-2-3-15,-3 0 2 16,1 2 1-16,-7 2 0 15,-6 2-2-15,-12 2-2 16,-7-1 0-16,-9 2 1 0,-6 0-1 16,-7 2-1-16,-1-4 8 15,-15 4 14-15,-9-3-20 16,-9 3-1-16,-8-2-1 16,-11 2 2-16,-5 0 0 15,-3 2 0-15,-2 5-1 0,6 1 2 16,8-3-2-16,15-2-2 15,18 1 4-15,18-4-4 16,46 0-54-16,45-6-20 16,44-17 19-16,41-20-169 15</inkml:trace>
  <inkml:trace contextRef="#ctx0" brushRef="#br0" timeOffset="94796.4637">22010 18153 402 0,'-7'0'-9'0,"-1"-11"-36"0,2-2 46 16,1 4-2-16,4 4 12 15,1-2-12-15,0 2-4 16,0-1 5-16,0 2 2 16,1 1-4-16,8 1-2 15,1 1 6-15,5 1-7 0,1 0 7 16,4 0-3-16,4 0 1 15,1 0 2-15,7 0-2 16,2 3-7-16,7 2 12 16,6 1-2-16,5 1 1 15,11-2-2-15,7-1 2 16,4 1-1-16,10-3 0 0,4 0-1 16,6-2 2-16,4 0-1 15,4 0 1-15,5 0 2 16,-3 0-1-16,-1-4-3 15,6 2 2-15,-7-1 1 16,2 3-2-16,-5 0 1 0,-2 0 0 16,-4 0 2-16,-5 3-2 15,-3 3 1-15,-5 1-3 16,-2-2-2-16,-5-1 1 16,-5-3 1-16,1 1-1 15,-6-2-1-15,-4 0 1 16,-4 0 2-16,-4 0-1 0,-2-3 0 15,-5-2 1-15,-7-1-3 16,-3 2 3-16,-6 3 0 16,-5-1-3-16,-6 0 2 15,-7 0 1-15,-3 2-3 16,-5 0 0-16,-2-1 0 0,0-1 1 16,-7-2 6-16,-8-1-1 15,-6-2-6-15,-11-4-6 16,-12 0 5-16,-9 1-2 15,-10-1 1-15,-13 0 3 16,-10 2-1-16,-9 2 0 16,-4 2-2-16,-9-1-2 0,-1 3 1 15,-4-3-2-15,2 3-8 16,-1 0 13-16,0-1-1 16,7 2 2-16,-1-2 0 15,3 4 0-15,5 0-2 16,1 0 2-16,4 4 2 0,-1 5-3 15,10 2 0-15,1 3 1 16,8 0-1-16,7 2 0 16,7 2 0-16,7 0 0 15,11-2-3-15,12-2 5 16,11-1-6-16,8-4-1 0,12 0-16 16,5-2-12-16,18-2 5 15,14-1 38-15,17-3-8 16,21-1 1-16,16 0 0 15,22 0-2-15,22 0 3 16,18-5-4-16,17 5 0 0,16 0-5 16,16 4-42-16,7 7-45 15,3 1-52-15</inkml:trace>
  <inkml:trace contextRef="#ctx0" brushRef="#br0" timeOffset="98343.4961">24683 18188 114 0,'21'-12'277'0,"-6"-3"-338"0,-10 1 32 15,-3 4 33-15,0 0 29 16,-2 3-6-16,-7 2-26 15,-6-4-2-15,-3 4 14 16,-4-3-3-16,0 3-2 16,3 2-7-16,-3 1 3 15,4 0-2-15,3 2 2 0,4 0-2 16,4 0 1-16,3 0-3 16,2 0-8-16,2 0-3 15,10 6 11-15,6-3 0 16,6 2 0-16,2-3 0 0,7-2 3 15,3 0 0-15,2 0 4 16,-6-4-2-16,-3 1 0 16,-8-2 1-16,-5 1 1 15,-6 2 1-15,-5 0 2 16,-3 2 6-16,-1 0 0 0,1 0-10 16,5 0-9-1,7-7-76-15,8-37-221 0</inkml:trace>
  <inkml:trace contextRef="#ctx0" brushRef="#br0" timeOffset="100265.2956">25955 18395 297 0,'20'0'30'0,"8"-1"-27"0,6-3-5 15,11 0 4-15,11 1-2 16,12-4 0-16,10 2 2 16,17-3 0-16,7-2 5 15,13-2-3-15,10-2-2 16,8 2 0-16,9 0-1 15,5-1-1-15,4 2 3 16,3 3-2-16,4-4 0 0,1 6 1 16,-3 0 1-16,0-1-2 15,-3 1-1-15,0 3-2 16,-5 1 6-16,-6-1-4 16,-1 1 0-16,-11 2 0 15,-4 0 0-15,-13 0 0 0,-12 2 0 16,-13 1-4-16,-13 1-28 15,-16-4-33-15,-13-4-51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7:15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22846 9398 388 0,'18'3'31'0,"9"1"-27"16,8 2-1-16,13-1-4 16,11 0-3-16,16-1 2 15,10-1 5-15,17-1-1 0,20-2-1 16,13 0-2-16,12-2 6 15,15-1-3-15,13-6-1 16,10 3 0-16,10-4 2 16,10 3-2-16,9-2 0 15,10 1 0-15,9 0 1 16,9 0-1-16,11-6 2 16,10 2 0-16,8-3 0 0,6 2 4 15,-1 1-5-15,2 0 0 16,-3 2-1-16,-11 4 2 15,-8 1-4-15,-12 4 4 16,-10 1-3-16,-17 0-1 0,-13 4 2 16,-16 10 0-16,-13 1-2 15,-16 2-9-15,-23-5-56 16,-24-8-175-16</inkml:trace>
  <inkml:trace contextRef="#ctx0" brushRef="#br0" timeOffset="31060.2838">8580 13179 425 0,'-13'-14'4'16,"0"-5"-4"-16,2 3-2 0,4 5 0 15,2 2 3-15,5 4 2 16,0 5 0-16,0 0-5 15,0 0-10-15,7 0 12 16,6 9-3-16,4 1 3 16,7-1-1-16,6 4-2 0,8-4 3 15,6 1-1-15,5-1-5 16,9-1 10-16,5-1 0 16,8-2-4-16,9 2 2 15,4 0 0-15,8 0 1 16,6 4 1-16,3-2 2 15,9 0-2-15,2-2 3 0,9 0 2 16,2-1-2-16,9-2-1 16,4-4-3-16,5 0 1 15,4 0 5-15,4-4-3 16,3-6-2-16,6 0 0 16,6-1-4-16,5-4 3 0,3-2-3 15,2-2 1-15,2-3 0 16,4 1 4-16,-2-3 11 15,-8 1-3-15,1 3 1 16,-8-1 0-16,-5 5 2 16,-12 3-2-16,-12 6-3 15,-10 6-2-15,-11-1-2 0,-14 4-3 16,-9 9 0-16,-12 6-3 16,-10 3 1-16,-6 7-4 15,-7 3 2-15,-8 4 0 16,-1-4-17-16,-7-10-60 15,-8-20-60-15</inkml:trace>
  <inkml:trace contextRef="#ctx0" brushRef="#br0" timeOffset="34857.1058">3239 15418 349 0,'-4'-14'-2'16,"1"-2"2"-16,3 1-2 15,0 5 0-15,3 1 3 0,6 0 1 16,6 3-7-16,2 1 9 15,5 0-3-15,5 5-2 16,2 0 2-16,5 0 0 16,5 0 2-16,5 7 1 15,4 4-3-15,6 1 0 16,5 2 2-16,6 4-4 0,5 0 2 16,7 4 0-16,2-1-1 15,7 2 0-15,2 2 1 16,4-2-2-16,1-1 4 15,6-3-3-15,4-1 0 16,-1-1 0-16,5-5 0 0,5-3-2 16,-1 0 0-16,4-4-2 15,2 0 12-15,5-1-2 16,3-2-2-16,3 0-1 16,4-2 0-16,0 0-3 15,4 0 3-15,1 0-3 16,1-2 0-16,1 2 0 0,2-8 2 15,3 0-2-15,-2-1 1 16,5-4 0-16,-3-1-1 16,0 0 4-16,-1-3 2 15,1 4 1-15,0 0-1 16,-3 0 0-16,-1 3 2 0,4-1-1 16,-2 0 0-16,0 1-3 15,-3-1-2-15,-3 0-2 16,0-1 2-16,-5-1 0 15,-1-1-2-15,-1-2 1 16,0 1-1-16,-2 1 1 16,1 2-1-16,-5-4-3 0,-6-4-92 15,-15-12-166-15</inkml:trace>
  <inkml:trace contextRef="#ctx0" brushRef="#br0" timeOffset="45435.1525">13380 18711 441 0,'49'-16'-10'0,"5"-3"-9"16,13 2 17-16,8 3 3 0,13 0-3 15,9-1 3-15,11 3-1 16,5-1 0-16,10 6 0 15,2-1 0-15,9 2-1 16,1 1 1-16,7-1-2 16,2 3 1-16,1 0 2 0,4-2-2 15,4 2 1-15,4-1 1 16,8 1-1-16,3-1-1 16,6 3 4-16,10-3 3 15,2 1 4-15,5-1-4 16,4 2-1-16,6-2-1 15,10 3-3-15,-5-1 0 0,6 2 1 16,3-2-2-16,2 2 1 16,-3 0 1-16,3-2-2 15,0 2 2-15,1 0-1 16,2 0 1-16,0-1 2 16,-1 1 0-16,2 0 0 0,0 0 3 15,-1-5-2-15,-1 0-2 16,-3 1 3-16,-4-4 1 15,-7 3 0-15,-6-4-3 16,-8 0 2-16,-8-1-1 16,-6-5-1-16,-13 3-1 0,-9-3 12 15,-12-1-11-15,-13 4 0 16,-13 0-1-16,-7 2 0 16,-9 5-2-16,-13 5 0 15,-7 2-2-15,-10 14-2 16,-11 4-46-16,-17-6-41 0,-18-14-152 15</inkml:trace>
  <inkml:trace contextRef="#ctx0" brushRef="#br0" timeOffset="60206.2701">11722 17742 267 0,'7'0'83'0,"-3"-4"-82"0,2 1-8 16,3 3 2-16,6 0 4 15,1 0-5-15,4 2 5 16,7-1 2-16,0 5 3 16,5-4-1-16,-1-2-2 0,5 0 0 15,-4 0 0-15,5 0 1 16,-6 0 1-16,-1 0-1 15,-1 0 2-15,-4-2-2 16,-1 0 0-16,-8 1-1 16,-1 1 1-16,-8-3-2 15,-4 2 1-15,-1-1-1 0,-2 2 0 16,0-4 18-16,-7-1-16 16,-4 5 2-16,-9-3-3 15,-3 0-2-15,-6 3 1 16,-5 3-1-16,-5-3-1 15,-2 0 5-15,-3 0-2 0,1-3-1 16,0 2 2-16,0-2-2 16,4-1 0-16,0-2 1 15,5 3-1-15,4 1 1 16,4-1 1-16,4 1 2 16,5 2 2-16,5 0-2 15,5 0-4-15,1 0 0 0,1 3-1 16,5 4-5-16,0 3 3 15,1 0 3-15,11-3-2 16,2 4 2-16,6-4 0 16,3 2-5-16,6-2 8 15,5-5-2-15,2 2-1 0,5-4 8 16,3 0-4-16,0 0 3 16,2 0-1-16,1-8-3 15,-2-1 1-15,0 1 0 16,-6-2-3-16,-3 2 1 15,-2-2 0-15,-7 2 1 0,-5-1 1 16,-4 2-2-16,-7 2 2 16,-2-1 0-16,-6 2 1 15,-1 3 5-15,-2-1 4 16,0 0-9-16,-2-1-1 16,-7 0-4-16,-6 3-9 0,-9 0 17 15,-3 0-7-15,-7 0-2 16,-8 3 3-16,-2 5-2 15,-5 2-1-15,-1-3 2 16,-2 0 0-16,4 2-1 16,1-4 0-16,4 0 1 15,3-3-1-15,6 2-1 0,5-3 2 16,6 1-1-16,5-2 1 16,6 2-1-16,6-2 0 15,4 3-1-15,2 0-7 16,18-2-17-16,14 1 16 15,23-2-2-15,31 0 9 0,28-13-6 16,35-2-28-16,33-7 2 16,21-5-43-16,11-4-92 15</inkml:trace>
  <inkml:trace contextRef="#ctx0" brushRef="#br0" timeOffset="63784.5636">14317 17350 410 0,'30'-2'-32'0,"-1"-14"25"15,5 7-1-15,7 0 6 0,11 3 6 16,8-4-1-16,8 4-3 16,5-4 2-16,6 3-1 15,8-2 0-15,-1 2-1 16,4 0 0-16,2 2 0 15,3-2 1-15,2-1 0 0,-1 1 0 16,3 2-1-16,1-3 1 16,3 4 2-16,-2-2 2 15,2 1 0-15,0 1 0 16,3 2-1-16,-1 1 0 16,-5 1-2-16,0 0 0 0,0 0 0 15,-4-3-1-15,-1 3 0 16,-4 0-1-16,-3 0 0 15,-1 0 0-15,-11-1 1 16,-7-6-1-16,-4 3 1 16,-9-4-1-16,-10-1-1 15,-10-1 1-15,-6 2 1 0,-6 2 0 16,-4 2 0-16,-6 3-1 16,-1 1-1-16,-1 5-4 15,0 8-28-15,3 1-32 16,-4-3-73-16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9:07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4313 7707 205 0,'0'-1'-7'0,"0"1"-14"15,0 0-3-15,0 0-1 0,5 1 25 16,5 6-11-16,-3 0-25 16,1-1 3-16,1 1-12 15</inkml:trace>
  <inkml:trace contextRef="#ctx0" brushRef="#br0" timeOffset="171.9398">4437 7750 49 0,'0'3'23'16,"0"1"-20"-16,1 0-2 16,5 1-1-16,-1 0 1 15,3 2 0-15,4 3 0 0,1-5 0 16,3 0-2-16</inkml:trace>
  <inkml:trace contextRef="#ctx0" brushRef="#br0" timeOffset="421.9197">4331 7902 372 0,'-6'0'-123'16,"-25"-17"40"-16,28 6 0 15</inkml:trace>
  <inkml:trace contextRef="#ctx0" brushRef="#br0" timeOffset="1031.2002">6033 11846 282 0,'0'0'8'15,"0"0"-24"-15,7-11-93 16,3-8 3-16</inkml:trace>
  <inkml:trace contextRef="#ctx0" brushRef="#br0" timeOffset="3843.493">8931 6568 276 0,'-5'-11'-75'0,"5"-2"-4"16</inkml:trace>
  <inkml:trace contextRef="#ctx0" brushRef="#br0" timeOffset="20717.9344">10016 15846 181 0,'-20'2'9'0,"2"-2"10"0,4 0-2 16,1-2 21-16,4-1-2 15,2-3-10-15,3 3-5 16,0-1-8-16,4 0 4 15,-1 3-10-15,1 1-9 16,0-2 0-16,0 2 10 0,8 0-8 16,2 0 1-16,7 0 0 15,5 0-2-15,4 0-3 16,4 0 7-16,9 0-4 16,3-1 6-16,6-5-4 15,1-1 3-15,1-2 2 16,0 5-3-16,5 1 2 0,-6 3 0 15,4 0 1-15,3 0-1 16,1 0-2-16,4 3-2 16,4 1 0-16,3 0 0 15,3-3 8-15,3-1-9 16,5 0 2-16,0 0-2 0,4-5 1 16,-3 1-1-16,3 1 1 15,0 1 1-15,1 0-1 16,-1 2 0-16,0 0 4 15,-3 0-3-15,3 0 1 16,0-2 1-16,0 2-3 16,2 0 2-16,3 0-2 0,2 0-1 15,2 2 2-15,-2-2-3 16,1-2 2-16,-1 2-1 16,3 0-1-16,-4 0 2 15,-1-1-1-15,2-3 0 16,0 1 0-16,-2 1 0 0,0 0 0 15,-5 0 1-15,4 2-2 16,-5 0 3-16,1 0 3 16,-1 0-4-16,-1-1 0 15,0-3 1-15,-1 2-2 16,-2-3 0-16,3-2 2 0,-4-1-3 16,-4 1 3-16,-1 0-1 15,2 0-1-15,-2 0 1 16,-4 3 0-16,-3-1-5 15,-4 0-41-15,-15-2-95 0</inkml:trace>
  <inkml:trace contextRef="#ctx0" brushRef="#br0" timeOffset="24608.8351">13996 16431 403 0,'-3'-16'-30'15,"-9"-4"-10"-15,-3 0 33 16,3 1 24-16,0 0-11 0,-3-3-4 15,-3 2 0-15,0-2-1 16,-6 1 5-16,2 2 3 16,-7-1-1-16,-3 5 1 15,-5-2-7-15,-6 3-1 16,-7 3 0-16,-10 5-2 0,-4 0 1 16,-6 5 0-16,-7 1 0 15,-4 0 0-15,-5 0-1 16,-6 0 0-16,-1 1-1 15,-6-1-3-15,2 0 0 16,-6 0 2-16,-1 0-1 16,-1-10 4-16,0-1 0 0,-2-4 0 15,-1 0 2-15,2-5-1 16,0 2 1-16,2-3 4 16,2 5 2-16,-1 2 4 15,4 1-2-15,3 3-7 16,-3 7-1-16,4 3-1 15,2 0-1-15,3 2 0 0,2 7-1 16,3-2-1-16,2 5 2 16,5-1 0-16,3 4 0 15,7 1 0-15,5 0 1 16,4 2-1-16,9 3 0 0,3 4 0 16,8 1 1-16,2 6-2 15,3 5 1-15,3 7-2 16,4 0 1-16,-2 6 3 15,4 4 2-15,0 6 0 16,-1 1 1-16,4 5 1 0,-2 5 0 16,2 3-2-16,7 6 2 15,-4-1-2-15,9 1 1 16,2-1-3-16,4-6-2 16,4-4 2-16,0-3 0 15,10-1-2-15,4-5 0 16,4-1 0-16,5-2 0 0,6-3 0 15,5-1 0-15,4-6 0 16,7 3 1-16,5-5 0 16,10-2 1-16,9-3 0 15,8-3 1-15,8-3-2 16,10-8 1-16,6-1 0 0,5-3-4 16,5-6 2-16,7 2-2 15,2-7 6-15,8-1-7 16,4-2 6-16,2-2-2 15,3-2-1-15,1-4 0 16,4 0 3-16,1 0-5 16,4-5 3-16,-1-10 1 0,2 0-2 15,-2-7 4-15,-2-3 1 16,0-5 6-16,-4-4-4 16,-10-4 1-16,-5-3 1 15,-5-1-3-15,-10-3 2 0,-14-3-2 16,-7 1 4-16,-14 0-4 15,-8-3-1-15,-14-2 3 16,-8 2-3-16,-7-4 3 16,-9 1-5-16,-7 1-1 15,-9-1 0-15,-6-3-4 16,-7 1-1-16,0-6 0 0,-1-1-1 16,-8-6-5-16,2-4 1 15,4-4-5-15,3-2-8 16,6-6-1-16,16-2-14 15,16-3 7-15,8-2-33 16,13-5-92-16</inkml:trace>
  <inkml:trace contextRef="#ctx0" brushRef="#br0" timeOffset="41998.2755">13475 17436 488 0,'-19'0'11'15,"3"13"-11"-15,7 0 0 0,2 4 5 16,7 0 8-16,14-4 10 16,13-2 5-16,17-5 4 15,12-2-1-15,13-4-7 16,18-13-4-16,6-10-6 15,14-9-6-15,10-13-6 16,5-8 0-16,-3-16-62 16,-12-22-119-16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19:43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10145 15801 0,'25'0'47,"0"0"-31,-25-25-1,25 25 1,24 0-16,-49-25 16,25 25-16,49 0 15,1 0-15,-1 0 16,1 0-16,-1 0 16,25 0-16,0 0 15,1 0-15,-1 0 16,-25 0-16,1 0 15,-50 0-15,24-25 16,26 25-16,-26 0 16,-24 0-16,0 0 15,24 0-15,1-25 16,0 25-16,-26 0 16,1 0-16,50 0 15,-26 0-15,-24 0 16,25 0-1,-1 0-15,1 0 16,24 0-16,-24 0 16,-1 0-16,1 0 15,25 0-15,-26 0 16,1 0-16,-1 0 16,1 0-16,24 0 15,-24 0-15,0 0 16,-1 0-16,26 0 15,-26-24-15,1-1 16,24 25-16,25-25 16,1 25-16,-1-25 15,0 25-15,-24 0 16,24 0-16,-25 0 16,50 0-16,-49 0 15,24-25-15,-25 25 16,-24 0-16,49-24 15,-25 24-15,1 0 16,-1 0-16,-24 0 16,-25-25-16,0 25 15,24 0 1,-24 0-16,0 0 16,0 0-16,-1 0 15,1 0-15,0 0 16,0 0-16,0 0 15,24 0-15,-24 0 16,0 0-16,0 0 16,-1 0-16,1 0 15,0 0-15,0 0 16,0 0-16,-1 0 16,1 0-1,0 0 1,0 0-1,0 0 32,-1 0-31,-24-25 0,0 0-16,25-24 15,-25-26-15,0 1 16,0-1-16,0-24 15,0 25-15,0 24 16,0 0-16,-25 26 16,25-26-1,-24 0-15,24 26 16,0-26-16,-25 0 16,0 26-16,25-1 15,0-25-15,0 25 16,0-24-1,0 24-15,0 0 16,0 0-16,0-49 16,0 49-16,0 0 15,0-24-15,0-1 16,0 25-16,0-24 16,0 24-16,0-25 15,0 25 1,0 1-1,-50-1 64,-49 0-64,0 0 1,-75 25-16,-24 0 15,-1 0-15,-49 0 16,0 0-16,0 0 16,-25 0-16,50 0 15,-25 25-15,50 0 16,-25-25-16,-1 25 16,1-25-16,25 0 15,-26 0-15,-24 0 16,25 24-16,49-24 15,-24 25-15,74-25 16,0 25-16,0 0 16,25-25-16,-25 25 15,49-1-15,-24 1 16,25-25-16,24 0 16,0 0-16,-49 25 15,50-25-15,24 25 16,-25-25-16,-24 25 15,24-25-15,-24 0 16,-1 0-16,-24 24 16,49-24-16,-24 0 15,-25 25-15,24-25 16,26 0 0,24 0-16,0 0 15,0 0 1,1 0 93,24 25-109,0 25 16,0-1-16,0-24 15,0 0-15,-25 25 16,25-26-16,0 26 16,0-25-16,0 24 15,0-24-15,0 0 16,0 0-16,0 24 16,0 1-16,0-25 15,0 24-15,0 1 16,0-25-16,25 0 15,-25 24-15,24 1 16,-24-1 0,0-24-1,0 0-15,25-25 16,-25 25-16,0 0 16,25-25-16,-25 24 15,0 1-15,0 0 16,25 25-1,-25-25 1,25-1-16,-25 1 16,24-25-16,-24 25 15,0 0-15,25 0 16,-25 24-16,25-24 16,0 25-1,0-26 1,-25 1-1,24 0-15,1-25 16,0 25-16,0 0 16,0-25-16,-1 24 15,1-24-15,25 0 16,-25 0-16,24 25 16,75-25-1,-74 0 1,24 0-16,1 0 15,-1 0-15,50 0 16,0 0-16,0 0 16,25 0-16,25-25 15,-50 1-15,49-1 16,1 25-16,0-50 16,-75 50-16,25-25 15,0 25-15,-25-24 16,-49 24-16,-1 0 15,1 0-15,-25-25 16,0 25-16,-1 0 31,1 0 1,-25-25 30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39:58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4469 4621 440 0,'-25'0'-1'16,"4"-12"8"-16,6 5-4 16,6 0-1-16,6 3 0 15,3 0 0-15,0 1 0 0,0 1-2 16,7 0 0-16,6 2-1 16,4 0 2-16,3 0-3 15,9 0 2-15,2 0 0 16,8 0-2-16,2 0 4 15,6 0-4-15,3 0 1 0,4 0 4 16,3 0-5-16,8 0 1 16,-1 0 2-16,10-1-2 15,0-5 1-15,10-3-1 16,2-2 0-16,4-1 1 16,5-2 1-16,1-2-1 15,-1 0 1-15,-2 1-1 16,-7 3 1-16,-3 1 2 0,-4 2-2 15,-9 6 0-15,-4 1 0 16,-7 2 0-16,-3 0 1 16,-3 7-1-16,-11-5-8 15,-9-2-95-15</inkml:trace>
  <inkml:trace contextRef="#ctx0" brushRef="#br0" timeOffset="24155.8574">4314 9987 99 0,'-10'-11'25'15,"-1"0"-21"-15,2-1 5 16,-2 1 19-16,5 1-14 16,-1-1-2-16,0 2-5 0,2 0 2 15,3 1 18-15,1 3-19 16,-1 0 9-16,2 3-3 16,0 2-8-16,0 0-11 15,3 0 5-15,6 0-4 16,4 7 2-16,1 0 2 0,5-1-1 15,0 1-1-15,6 0 2 16,2 0 3-16,4 1-3 16,3-5 0-16,7 4 1 15,6-4-5-15,2 1 9 16,2 2-4-16,7-5 2 16,4 3 2-16,-1-4 5 0,2 0-1 15,2 0-3-15,1 0 0 16,-1 0 0-16,4-2-4 15,0-7 1-15,1-1 1 16,6-5-3-16,3-1 3 16,4-2 2-16,1-1-2 0,0 5-1 15,-1 2-2-15,0 7 2 16,-10 0-30-16,-19-2-210 16</inkml:trace>
  <inkml:trace contextRef="#ctx0" brushRef="#br0" timeOffset="25905.7719">15703 9840 262 0,'12'-14'3'0,"8"-2"-6"16,4 5 9-16,6 2 10 0,6 1-3 16,7 2-3-16,7 1 8 15,5-1-13-15,6-1 3 16,1 4-5-16,6-4 7 15,7-1-6-15,3 1-2 16,7-1 1-16,4-2-3 0,2 0 1 16,3 1 2-16,3-2-2 15,-3 4-1-15,1 1 3 16,-12 6-3-16,-7 0-9 16,-16-1-129-16</inkml:trace>
  <inkml:trace contextRef="#ctx0" brushRef="#br0" timeOffset="33858.4315">3948 13080 305 0,'24'-9'4'0,"-3"-4"-4"15,0 5-8-15,8 0 5 0,3 1 2 16,9 4 1-16,-2-1 2 15,5 3-1-15,2-1 4 16,-2-1 1-16,0 2-3 16,-2-1-1-16,1 0 1 15,-3-1-2-15,-4-1 0 0,-2-1 1 16,-9 0-1-16,-4-1 1 16,-11 1 3-16,-6-1 2 15,-4 3 24-15,-7 0-14 16,-15 1-13-16,-9 2 0 15,-12 0-2-15,-12 7-2 0,-8 7 2 16,-5 0 1-16,-5 3-2 16,7-4-1-16,3 2-1 15,9-5 2-15,10-3-1 16,11-1 2-16,10-2-2 16,11-3 0-16,5 3 1 0,7 1-3 15,22 3-11-15,22 4 3 16,21 2 3-16,26 6-11 15,31-4-39-15,23-2-75 16</inkml:trace>
  <inkml:trace contextRef="#ctx0" brushRef="#br0" timeOffset="34733.3261">12165 13064 379 0,'54'-18'2'15,"2"-3"-2"-15,5 6 0 16,4 3 1-16,3 1 2 0,0 1-2 16,0-2 1-16,1 4 1 15,-1-3 2-15,-2 2-2 16,-1-1 2-16,-2 0 0 15,-4 1-1-15,-7-3-1 16,-6 5 1-16,-8-4-2 16,-7 2-1-16,-11 4-1 0,-8-1 1 15,-10 5 1-15,-2-1-3 16,-25 2-13-16,-15 0-1 16,-17 3 0-16,-22 8-2 15,-20 5 1-15,-16 2 11 16,-21 6-15-16,-13 0-5 0,-5 5 0 15,-3-1-16-15,8-1-22 16,17-2-12-16</inkml:trace>
  <inkml:trace contextRef="#ctx0" brushRef="#br0" timeOffset="38967.5104">7750 14423 379 0,'4'35'3'0,"-4"7"-4"0,1 13 0 15,3 13 1-15,1 7-1 16,4 13 1-16,2 5 0 16,1 7 1-16,3 7 4 15,1 8 0-15,-1 5 1 16,-1 8 5-16,0 4-2 0,0 3-3 16,-1 3-3-16,1 1 1 15,0-2-2-15,1-2 1 16,-6-5-1-16,0-3 0 15,-1-5 2-15,-3-5-1 16,0-3 0-16,-2-6-1 16,3-11-2-16,2-7 1 15,-3-12 0-15,2-12-1 0,1-7-1 16,-1-9 1-16,1-7-2 16,-2-10 2-16,-1-6-3 15,-4-9-21-15,-1-13-16 16,0-12-73-16,-12-30 9 0</inkml:trace>
  <inkml:trace contextRef="#ctx0" brushRef="#br0" timeOffset="40436.2756">7586 14358 613 0,'22'-95'-90'0,"7"0"92"16,15 14-7-16,23 19 1 15,15 9 5-15,20 13-3 0,17 11-2 16,18 10 4-16,16 7-3 15,15 6 3-15,10 3-6 16,16 3-20-16,11 0 0 16,8 0 3-16,10-2-11 15,16 0 17-15,9-9 7 16,10-1 8-16,15-11 1 0,17-2-1 16,9-8 5-16,14-2-2 15,10-5 4-15,13 3 3 16,5-2 5-16,7 3 6 15,6 2 1-15,1 4-6 16,10 5-7-16,1 4 4 0,1-1-6 16,3 5 0-16,3 0-4 15,-3 1 2-15,-4 2-3 16,1 1 2-16,-1 0-2 16,-9-3 1-16,-5 4-1 15,-7-2 1-15,-9-3-1 0,-15 2 0 16,-21 1 1-16,-11 2-1 15,-20 3 1-15,-23 1-2 16,-19 3 3-16,-19 5-3 16,-15 0 2-16,-23 6-1 15,-14 8 0-15,-7 6-1 16,-16 3 1-16,-8 2-10 0,-11 2 1 16,-6 3 3-16,-13 2-1 15,-10 3 4-15,-5 3-1 16,-9 6 1-16,-10 4 2 15,-6 8-1-15,-8 2 1 16,-8 9 2-16,-8 4-5 0,-4 9 4 16,-4 4 0-16,-4 9 1 15,1 7 4-15,-2 5-1 16,0 9-1-16,0 7-1 16,0 8 1-16,0 4-1 15,1 9 7-15,1 0-1 0,1 10-1 16,1-4-2-16,-3 7 0 15,1 2 3-15,-3 2-2 16,1 3-3-16,0-1 1 16,-2-3 1-16,0 6-2 15,2 3 0-15,-1-2-2 0,-1-2 2 16,0 5-1-16,0-3-2 16,-1-1 1-16,-3-7-1 15,-2-5 2-15,-2-10-2 16,-2-9 0-16,-6-14 0 15,-2-12 0-15,-17-14 0 16,-8-11 0-16,-14-13 0 0,-13-6 0 16,-19-11 0-16,-17-10 0 15,-21-7-7-15,-22-6 6 16,-28-8 2-16,-23-6-10 16,-26-4 9-16,-29-4-7 15,-17-3 3-15,-24-3-5 0,-17-1 7 16,-17 0 3-16,-8 0-2 15,-6-1 3-15,-15-1 2 16,-2 2 10-16,-5 0-9 16,-10 6-3-16,-10 10 0 15,-7 3-4-15,-5 6 3 0,-9 4-3 16,-10 4-7-16,-3-1 9 16,-1 4 0-16,3 2 0 15,-2-20-5-15,7-18-4 16,17 0 4-16,10 0-6 15,15 0 6-15,19 0 0 0,17 0 2 16,17 0-9-16,19 0 11 16,15-10 2-16,18-29-1 15,16-2 6-15,15 2 8 16,14 1 4-16,13 6-1 16,13 5 18-16,14 3-32 0,9 4-2 15,12 4-1-15,11 0 0 16,9 6 1-16,9-3-1 15,15-1 0-15,8-2 0 16,13-3 1-16,11 0-1 16,10-4 2-16,9-4 6 15,5 1 10-15,8-4 2 0,0-1-6 16,4-1-5-16,-2 1 1 16,4-2 2-16,-5-5-1 15,5 1-1-15,-4-6-2 16,1-4-2-16,0-5-4 15,-4-3 2-15,1-9-2 0,-1-6-2 16,-5-7 0-16,-4-5 1 16,-9-6-1-16,-2-11 0 15,-6-6-1-15,-3-5-12 16,3-9 2-16,9-13 5 16,18-13-11-16,26-10-31 0,15-24-71 15,31-23-134-15</inkml:trace>
  <inkml:trace contextRef="#ctx0" brushRef="#br0" timeOffset="43483.0171">14663 17993 398 0,'-14'-19'13'0,"1"1"-11"16,8 4 6-16,3 7 9 15,2 3-11-15,7 4-7 16,11 0 0-16,8 0 1 0,8 4 3 15,10 1-2-15,12-2 4 16,12-1 1-16,6 0-5 16,10-2-8-16,6 0 18 15,8 0-11-15,7-2 1 16,4-3 1-16,8-2 1 16,5 0 2-16,7 0 2 0,1-2-1 15,6 0 0-15,2-5 4 16,1 1-1-16,-3-3-1 15,1-2-1-15,-5 1 0 16,-4 0 3-16,-3 5-2 16,-4 1 4-16,-8 4-3 15,-5 4-4-15,-9 3-1 0,-9 0-3 16,-15 10 1-16,-11 1-1 16,-9 1-2-16,-14 2 1 15,-9-3-1-15,-14-2 0 16,-6-1-2-16,-6-5 2 15,-6-1-1-15,0-2 6 0,-9 0 6 16,-8-10-5-16,-12 0-5 16,-11-4 1-16,-10 0-2 15,-16-1 0-15,-14 3 1 16,-13 3 0-16,-17 2 1 16,-11 7-1-16,-8 0 0 0,-3 5 1 15,-11 8-1-15,-1 3 1 16,0 3-1-16,-4 3-1 15,4 2 1-15,-4 5 0 16,2 0-1-16,2-1-10 16,1 1 6-16,6 0-7 15,5-4 2-15,6-6 0 0,11-1 8 16,15-8-1-16,15-6-1 16,17-4 4-16,19 0 1 15,17-11 1-15,23 1-3 16,13-3-4-16,35 4-50 15,24 2-85-15,21 0-20 0</inkml:trace>
  <inkml:trace contextRef="#ctx0" brushRef="#br0" timeOffset="47326.7181">19138 17542 525 0,'-9'7'-60'0,"4"-7"35"15,5 4-7-15,15 5 1 0,12 5 33 16,12 1 3-16,10 2-1 15,18 3-1-15,9-2 2 16,14 0 0-16,10-1 4 16,10-2 1-16,6-3-3 15,8 0-1-15,7-4 2 16,4-1-1-16,7-7 0 0,1 0-3 16,-1 0 1-16,-2-9 4 15,-8-1-1-15,-12-7-3 16,-21 3 4-16,-19-2-3 15,-26 5-2-15,-20 1 1 16,-19 0 7-16,-15-2 25 0,-19 2-11 16,-23-3-17-16,-26 4-11 15,-30 3 5-15,-36 5 1 16,-24 2-2-16,-27 16-2 16,-15 9-14-16,-4 5-15 15,6 1-7-15,14 4-12 0,23-11-18 16,29-18-78-16</inkml:trace>
  <inkml:trace contextRef="#ctx0" brushRef="#br0" timeOffset="52482.5989">11305 18815 285 0,'22'0'365'15,"5"-13"-412"-15,5-5-9 16,16-1 39-16,15 2 16 16,13-4 1-16,9-4 0 0,11 1-11 15,10-2-12-15,4 0 8 16,2-2 7-16,0 3 7 16,-2 0 2-16,-8 3-1 15,-2 2 1-15,-5 0 4 16,-5 2 3-16,-2-1 8 0,-8 1 2 15,-9-2 0-15,-8 3 1 16,-9 0-6-16,-14 3-4 16,-12 5-3-16,-10 4-3 15,-14 1-2-15,-8 4-7 16,-22 9 1-16,-20 8 1 16,-15 7-9-16,-16 8-11 0,-16 7 5 15,-12 6 0-15,-12 0 10 16,-2-1 8-16,-11 1 2 15,-1-6 2-15,4-1 1 16,1-10 9-16,9-5 2 16,7-11 3-16,15-6-4 0,15-6 2 15,14 0-5-15,12-4 2 16,16-6 2-16,16-1 0 16,22-3-1-16,14-2-12 15,38-7-9-15,35-4 10 16,42-11 3-16,47-4-2 15,59-8-2-15,60-11-4 0,49-14-71 16,39-23-189-16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41:41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13020 4493 255 0,'-22'-22'9'15,"-1"3"8"-15,0 1 1 0,-4 5 2 16,2 1-7-16,1 3 4 16,-1 2 2-16,4 3 3 15,3 2-9-15,6 2-8 16,0 0-1-16,7 6-3 16,5 5-2-16,0 3 3 0,0 5-5 15,9 7 3-15,2 6 1 16,3 5-1-16,-1 6 2 15,1 7-2-15,-2 4 1 16,1 2 0-16,-1 7-1 16,-2 1 2-16,2 3 0 15,0 0 4-15,2 1 4 0,1 0 0 16,0 3-1-16,3-1 2 16,0 0 1-16,0 2-5 15,0 1-1-15,2 2 0 16,-3 0 0-16,-2-2-2 15,-1 0-1-15,1-2 0 16,-5 3 1-16,-1-1-1 0,1-4-1 16,-7-1 1-16,1 0 0 15,-3-2-1-15,1-5 0 16,-2-3-1-16,0-4 0 16,0-6 0-16,-2-4 0 15,-3-8 0-15,-2-4-3 0,-3-8-23 16,2-7-11-16,-3-10-19 15,-4-7-41-15,0-12-137 16</inkml:trace>
  <inkml:trace contextRef="#ctx0" brushRef="#br0" timeOffset="1406.8181">12914 4341 422 0,'16'-14'-18'16,"0"-9"24"-16,11 0-11 16,7 1 8-16,12 2-2 15,1-3-1-15,15 2 2 16,2 1 0-16,5 2 0 0,6 3-1 15,4-3 1-15,2 5-1 16,3 2-1-16,3-1 1 16,1 3 0-16,-2 2-2 15,-2-1 2-15,-1 3 0 0,1 2-2 16,-3 1 2-16,0-2-1 16,3 4 0-16,2 0 1 15,0-4-1-15,2 4 0 16,-1-3 1-16,-1 0-2 15,1 0 1-15,-5 0 1 16,-1 0-1-16,-6 1-1 0,-1 2 2 16,-6 0-1-16,-4 0 1 15,-6 0-1-15,-4 0 0 16,-6 0 0-16,1 2 0 16,-8 1 0-16,-2 0 2 15,-2 0-3-15,-3-1 1 0,0 1 1 16,-2 1-2-16,1-1 1 15,-3 1 1-15,4-1-1 16,-2-1 0-16,1 0 0 16,1-1 0-16,-6-1 0 15,3 0 0-15,-4 0 0 16,0 0 0-16,-3 0 0 0,-5 0 0 16,-1 0 2-16,-6 0-4 15,-2 4 2-15,-1 2 0 16,-6 1-2-16,-1 0 1 15,-2 5 2-15,0 2-2 16,0 6 3-16,0 3-1 0,-2 4 1 16,-1 3-1-16,-1 2 0 15,1 4 0-15,-2 0 0 16,4 2-1-16,-1-1 1 16,0 1-1-16,2 0 0 15,0 4 2-15,0 0-2 0,0 3 1 16,0 2 1-16,0-3 1 15,0 4-1-15,0 2 1 16,0-2-1-16,-2 2 0 16,2 0 2-16,0 2-1 15,0-2 1-15,0 0-2 0,0-2-1 16,0 2 0-16,-1-3 1 16,-3 6-2-16,1-3 2 15,-3 3-1-15,-1-1-1 16,-1 3 1-16,-2 0 0 15,0 0 0-15,-2 1 1 0,0 0-2 16,-1 0 1-16,4-2 0 16,1-2 0-16,1 0 1 15,0-2 0-15,6-2-1 16,1 0-1-16,0 0 1 16,0-3-1-16,0 0 1 15,0-3-1-15,0-1 1 0,-6 0-1 16,1 0 1-16,-3 0-1 15,-4 0 1-15,0-1 0 16,-2-4-1-16,-3-3 3 16,-1-4-3-16,-3-3 2 15,-1-3-2-15,-3-4 6 0,-2 1 0 16,-5-5 3-16,-6-3-4 16,-5 1 0-16,-11-2-2 15,-7-3 0-15,-10-2-2 16,-12-1-1-16,-7-1 0 15,-12-4 2-15,-8 0-2 0,-5 0 1 16,-1 0 1-16,-8-4 6 16,-4-1-2-16,0-1 1 15,-1 3-4-15,-7 1 2 16,-1 0 0-16,-1 2 0 16,0-2-1-16,5 2-4 0,4-3 4 15,8 1 8-15,13 0 1 16,11-1-4-16,17 3-6 15,11-2-3-15,16 2-1 16,16 0-9-16,17-2-37 16,10-10-71-16</inkml:trace>
  <inkml:trace contextRef="#ctx0" brushRef="#br0" timeOffset="11453.6065">16426 6903 396 0,'-10'1'-17'16,"-1"-1"19"-16,2 4 1 16,2 1-2-16,3 0 0 15,2 5 0-15,1 0 1 16,1 1 1-16,0 3 1 0,0 2-2 16,5 4 2-16,4-1-1 15,0 1-2-15,2 0-1 16,1 0 0-16,3-3 0 15,-1-2 0-15,6-1-1 16,-2-5-1-16,1-2 5 16,5-4-1-16,-1-1 8 0,3-2 3 15,1 0-6-15,2-9 0 16,4-2 0-16,2-3-1 16,4-2-1-16,0-1 2 15,6-5-5-15,7-1 0 16,4-6 0-16,6-1-1 0,3-3 0 15,6-2-1-15,4-3 1 16,4 1 0-16,1-2-1 16,9 3 0-16,-3 1 1 15,2 4-1-15,0 3 0 16,-2 1 0-16,3 4-1 16,-2 7 3-16,-1 2-2 0,4 6 1 15,-2 6 4-15,-1 2-1 16,-2 6 0-16,-2 10 2 15,-5 2-4-15,-2 8 1 16,-6 1 0-16,-4 5-1 16,-1 2 0-16,-4 2 1 0,-3 5 0 15,-6 2 3-15,0 0-4 16,-9 1-2-16,-2-1 0 16,-6 0 1-16,-7-4-1 15,-6-1 0-15,-6-3 0 16,-5-4 1-16,-6-5-2 0,-3-2 4 15,-2-5-4-15,-2-4 1 16,-7-5 0-16,-4-3 5 16,1-3-2-16,-4-4-3 15,3 0 3-15,1-7 0 16,2-9-4-16,5-4 1 16,5-8-3-16,0-5-1 0,8-6 8 15,9-4-7-15,7-5-1 16,8 0 0-16,8-6 2 15,5 3-1-15,8 1-3 16,8-2 4-16,10 7 2 0,2-3 0 16,8 4-2-16,9 1 0 15,2 2-5-15,5 4 2 16,3 1 4-16,4 7 2 16,2 4-2-16,1 8 2 15,7 6-3-15,-2 7 3 16,4 4 2-16,-1 0 1 0,5 13 3 15,2 1-1-15,4 8 3 16,3-1-4-16,0 0-1 16,6-1 0-16,-2-2 0 15,2-3-3-15,-2-3 1 16,-1-4 0-16,-4-4-1 0,-3-1 0 16,-4-3 2-16,-8 0-2 15,-4-10 1-15,-4-2-2 16,-7-8 2-16,-8-3-1 15,-3-6 6-15,-9-5 6 16,-4-5-1-16,-6 0-4 0,-8-6 2 16,-12 4-2-16,-8 0-1 15,-10 5-3-15,-4 4 0 16,-12 4-3-16,-13-2-29 16,-4-4-81-16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06:07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21510 15623 60 0,'4'0'-10'16</inkml:trace>
  <inkml:trace contextRef="#ctx0" brushRef="#br0" timeOffset="8265.655">20934 12973 394 0,'-24'0'3'0,"-1"0"-3"16,3 0 0-16,1 4-1 15,1 2 1-15,5 3 1 16,1 0-1-16,4 4 0 16,-1 0-1-16,2 2 1 15,2 3-3-15,0 5-2 16,-3 8-3-16,2 5 5 0,1 3 2 15,1 9 1-15,-2 5-1 16,3 7 1-16,2 8-2 16,1 10 2-16,2 5-1 15,0 15 1-15,0 9 1 16,0 6 1-16,0 8 2 0,0 4 1 16,-2 3-2-16,2 4-2 15,-3 4 0-15,-8 0 0 16,-7 3 0-16,-7-6 0 15,-4-1 0-15,-5-7-2 16,0-9 1-16,-2-7 1 0,0-13-1 16,4-14 1-16,5-12-1 15,2-15 2-15,8-14-1 16,8-9 5-16,4-11-2 16,5-4-8-16,4-9-3 15,14-2 16-15,3 3-3 16,9 3-4-16,12 8-1 0,6 7-1 15,8 12-1-15,2 13 0 16,1 15 0-16,0 10 1 16,-4 11 0-16,-6 8 0 15,-11 7 1-15,-8 9 0 16,-8 6-2-16,-9 7 4 0,-16 8-3 16,2 2 8-16,-20 3 2 15,-10 2 4-15,-4 2 1 16,-9-8-4-16,-2-2-6 15,2-3-3-15,0-11 0 16,6-13-1-16,9-14-1 0,11-16 2 16,14-16-3-16,11-16-7 15,29-24-16-15,20-19-32 16,22-32-63-16</inkml:trace>
  <inkml:trace contextRef="#ctx0" brushRef="#br0" timeOffset="19906.2229">5803 2689 370 0,'-4'-1'-4'16,"-4"-3"8"-16,1 2 4 16,3 2 4-16,1 0-5 15,-2 0-3-15,5 7-7 0,0 6 1 16,0 5 2-16,0 5 0 16,0 4 0-16,5 1 1 15,0 6-1-15,2 0 0 16,-2 5 1-16,-3-1-1 15,1-1 3-15,-1 3-3 16,-2-5 1-16,0 1 0 16,0-4-1-16,0-4-1 0,0-1 2 15,0-4 0-15,-2-5-2 16,-1-2 1-16,-1-1-25 16,-1-8-28-16,-2-3-79 15</inkml:trace>
  <inkml:trace contextRef="#ctx0" brushRef="#br0" timeOffset="20609.7418">5899 2759 409 0,'0'-7'-13'15,"0"-4"13"-15,0 1 0 16,0 2 0-16,5 3-2 0,-2-3 4 16,3 4-2-16,1-2 0 15,0 1-3-15,4-1 2 16,-2-1-2-16,4-1-1 15,1-2-1-15,4 3 2 16,1-1 1-16,3 2 3 16,0 1-2-16,-1 3 1 0,4 2 0 15,-1 0 0-15,-2 5 1 16,-3 6 0-16,1 1-1 16,-8 2 1-16,1 4 0 15,-8 2-2-15,-3 2 3 16,-2-1 0-16,-2 4 2 15,-11-2 1-15,-2 1 3 0,-2-5-1 16,0 2 0-16,-4-3-2 16,6 0-1-16,0-2-1 15,1-3-2-15,4-1 2 16,5-5-3-16,3 2 1 16,1-5-1-16,1-1-1 0,0 1-1 15,0-2 2-15,1 1-1 16,6 0 0-16,1 2 3 15,1 0-2-15,3 0 0 16,1 0-1-16,-1 3 1 16,0 1 3-16,0 1-3 0,-3 5-2 15,-4-3 2-15,-2 6 2 16,-4 2-1-16,-5 1 12 16,-11 6-1-16,-7 1 2 15,-6-1 4-15,-4 0-3 16,-4-4-4-16,-2-2 4 0,4-5-11 15,2-10-2-15,6-6-1 16,2-20-28-16,-1-24-82 16</inkml:trace>
  <inkml:trace contextRef="#ctx0" brushRef="#br0" timeOffset="41458.1637">20016 13174 85 0,'-5'-3'11'15,"0"-3"-7"-15,-3 1 6 16,2 2 5-16,1-3-2 0,2 1-2 16,-1 1 1-16,3-3-2 15,1 2-1-15,0-3-1 16,0 4-4-16,0-2-3 15,1-1 0-15,5 2-1 16,-1-1 6-16,-2 4-5 0,4 0-1 16,-2 2 2-16,-2 0-1 15,1 0 0-15,1 0 1 16,-3 6 0-16,3 1 2 16,-3 2 2-16,3-2-1 15,-1 4 0-15,0-1 1 16,1 1 0-16,2 2 0 0,0 1 6 15,-1 0-6-15,1 0 13 16,0 4-10-16,0 0 0 16,-2 2-5-16,0-2 0 15,0 3-3-15,-2-1 2 0,-1-1-2 16,0 0 0-16,-2-2 2 16,0-1-3-16,0 0 1 15,-2-3 0-15,-3 0-13 16,0-1-24-16,-3-2-3 15,-1-5-12-15,2-4-33 0</inkml:trace>
  <inkml:trace contextRef="#ctx0" brushRef="#br0" timeOffset="42020.6769">20388 13058 103 0,'0'0'178'0,"0"0"-164"16,-4 7-17-16,-6 2 1 15,-2 4 2-15,-3 3 1 16,-2 3-3-16,0 1 4 0,-5 3 0 15,-3 1-3-15,-1 1 2 16,-3 1-1-16,-1-1 5 16,-2 0-1-16,-2 0-2 15,-2-1 0-15,0-4 2 16,0-2-3-16,-2 1 0 16,0-6-2-16,3 2 2 15,1-5-2-15,7-3 3 0,0-2-2 16,7-5 0-16,6 0 1 15,3 0 0-15,3-10-4 16,5 0 5-16,1 2-3 16,2-8 0-16,0 4-2 0,5 1-1 15,5 0 3-15,2-1 14 16,1 6-10-16,5-2 3 16,-2 5-2-16,3 3-3 15,5 0-1-15,1 1 3 16,6 10-2-16,1-3 0 15,7 2-1-15,5-2 2 0,4 5-1 16,2-1-1-16,8 5-3 16,3 0-14-16,2 3-30 15,3-4-27-15,-3 2-78 16</inkml:trace>
  <inkml:trace contextRef="#ctx0" brushRef="#br0" timeOffset="44192.4649">22376 12865 405 0,'0'-10'-23'0,"0"-2"29"16,-4-3-5-16,2 3 0 16,-2-1-1-16,4 1 0 15,0-2 0-15,0-1-2 0,-1-3 2 16,-3 1 2-16,1-1-1 15,-4-2 1-15,-8 0-5 16,-1-1-13-16,-7 0-2 16,-8-5 8-16,-5 0 3 15,-11 1 4-15,-6 0 2 16,-10 2 0-16,-9 1 1 0,-2 3 0 16,-7 1 0-16,1 4-2 15,-1 1 4-15,1 2-2 16,4 0 2-16,0 3-3 15,6 1 2-15,2 3 1 16,5 2-4-16,2 2 4 0,-2 0-2 16,6 4 1-16,-4 8-1 15,3 4-1-15,-1 4 1 16,1 2 0-16,-1 4 0 16,4 1 0-16,-1 3-2 15,2-1 4-15,3 1-2 16,5-2-2-16,-1-1 2 0,4 2 0 15,6-2 2-15,1 0-5 16,4-3 6-16,5 0-5 16,7-3 4-16,4-1-4 15,3-1 2-15,4-3-1 16,2-2 0-16,3 1 0 0,4-2-1 16,0 1 1-16,0-2-2 15,0-1-15-15,4 1-26 16,3-4-13-16,-2-7-24 15</inkml:trace>
  <inkml:trace contextRef="#ctx0" brushRef="#br0" timeOffset="44504.9361">20102 12735 388 0,'-9'2'25'16,"-2"-2"-20"-16,4 6-7 15,6 6-1-15,1 4 0 16,0 6 1-16,0 6 1 0,5 4 0 15,-2 0-1-15,4 6-6 16,3-3-11-16,-1 1-18 16,3-3-10-16,6-9-6 15,6-10-9-15,6-14-104 16</inkml:trace>
  <inkml:trace contextRef="#ctx0" brushRef="#br0" timeOffset="66348.8216">19969 13786 117 0,'-16'0'-17'0,"1"0"-10"16,1 0 0-16,2 0-12 16</inkml:trace>
  <inkml:trace contextRef="#ctx0" brushRef="#br0" timeOffset="66801.9504">19850 13758 70 0,'-7'0'27'15,"4"0"-2"-15,-2 0 1 16,3 0-15-16,0 0-3 16,0 0-5-16,2 0-3 15,0 0-5-15,0 0-3 0,6 3 29 16,1-1 3-16,4 1-13 16,5-1-1-16,0 2-2 15,5-3-3-15,4 1 4 16,1-2-5-16,1 0 2 15,0 0-3-15,0 0 3 16,-4 0-3-16,-2-2-2 0,-1 1 2 16,-4-3-2-16,-3 4-1 15,-4-3 1-15,-4 3-1 16,-1 0 1-16,-4-2 18 16,0 2 8-16,0 0 6 15,-6 0-25-15,-6 0-6 0,-1 0 3 16,-3 0-4-16,0 0 0 15,-3 2 0-15,0 3 0 16,-1 0 0-16,5 0-1 16,-4-1 0-16,7 0 1 15,3-1-1-15,1 1 1 16,7-1-1-16,1 4 0 0,7 3-7 16,11 0-38-16,7-3-49 15</inkml:trace>
  <inkml:trace contextRef="#ctx0" brushRef="#br0" timeOffset="69723.8073">19919 13872 205 0,'-7'-4'29'0,"1"-3"-27"15,3 1-1-15,1 1 0 0,2 3-3 16,0-1-3-16,0-1-6 15,0 1 6-15,0-3-3 16,2 1 3-16,-2 0 6 16,0-2 1-16,0 1 0 0,0 2 5 15,0-1 1-15,0 2 1 16,0-1 1-16,0 1-5 16,0 1 0-16,0 2 1 15,0 0-3-15,0 0-2 16,1 0-2-16,6 0 2 15,1 0-1-15,4 0 0 16,5 0-2-16,2 0 11 0,5-2-4 16,-1-2 11-16,4-1-8 15,-1 1 2-15,-2-1-3 16,-2 2 9-16,-4 1-12 16,-2-2 0-16,-5 3-3 15,-4-2 0-15,-2 1 1 0,-5 2-1 16,0 0 6-16,0 0 6 15,-6-1 10-15,-8 1-21 16,0 0-2-16,-6 0 1 16,0 0 1-16,-2 0 0 15,2 0-4-15,-1 0 4 0,6 0-1 16,3 0 1-16,2 0-2 16,5 0 0-16,5 0 0 15,0 1-2-15,3 5-6 16,16 1 4-16,1 2 3 15,14 2-11-15,7 1-33 0,5-3-29 16,6-5-36-16</inkml:trace>
  <inkml:trace contextRef="#ctx0" brushRef="#br0" timeOffset="72489.5563">21964 14005 247 0,'0'0'14'16,"-5"-2"-46"-16,-17 2-20 16,-7 0-3-16</inkml:trace>
  <inkml:trace contextRef="#ctx0" brushRef="#br0" timeOffset="73161.4516">20113 14053 215 0,'-5'-6'19'15,"1"-4"-11"-15,1 3 6 16,-1 4 3-16,3-1-9 16,1 2 3-16,-3 2-11 0,3 0-1 15,0 0-8-15,0 0 4 16,0 0 3-16,0 8 2 16,-2 4-2-16,0 4 6 15,-1 4 0-15,-1-1-1 16,3 4 8-16,-5 3-9 0,5-2 0 15,-1 0-2-15,2-1 2 16,0-2-2-16,0-3 1 16,0-2-1-16,0-1 1 15,0-5-1-15,2-1-17 16,-1-5-10-16,3-2-3 0,-4-2-22 16,0 0-2-16</inkml:trace>
  <inkml:trace contextRef="#ctx0" brushRef="#br0" timeOffset="73442.7374">19814 14103 305 0,'-13'-14'9'0,"0"-4"-2"16,0 0-4-16,5 4 9 0,2 2 21 15,6 1-22-15,0 2-6 16,0 2-10-16,11-2 0 16,3 2 3-16,6-2-8 15,7-2 6-15,3 0-1 0,4 5 0 16,4-4-3-16,0 3-28 16,2 0-5-16,-5 6 5 15,-1 1-8-15,-3 0-1 16,-8 1-17-16</inkml:trace>
  <inkml:trace contextRef="#ctx0" brushRef="#br0" timeOffset="73786.4125">20247 14153 221 0,'0'11'22'0,"-2"-2"-15"15,-1 0-4-15,-2 5-2 16,1 1 0-16,4-1 0 16,0 0 0-16,0-2-1 15,2 0-1-15,5-6 1 0,3 0 0 16,0-3 12-16,1-3-13 16,2 0 11-16,1-5 3 15,-1-7 3-15,1-5 9 16,-2-2 1-16,1-3-8 15,-6-1-6-15,-2-2-3 0,-3-1-4 16,-2 2-1-16,0-1-3 16,0 4-4-16,-9 1-7 15,-1 4-12-15,-3 4-13 16,-3 4-28-16,-4 3-4 16,0 0-105-16</inkml:trace>
  <inkml:trace contextRef="#ctx0" brushRef="#br0" timeOffset="74505.194">19605 13153 314 0,'-9'-14'7'0,"-2"-3"-4"16,4 5 0-16,2 2 1 0,-1 4 1 15,2 2-2-15,1 3-1 16,-1 1-1-16,4 0-3 16,-1 0 1-16,-1 3 0 15,0 6-1-15,2 2 2 16,0 1 0-16,-2 1 0 16,2 1 0-16,0 3-1 0,0-2 1 15,7 3-1-15,4-1 0 16,2 0-2-16,1 1 7 15,4 0-3-15,0 0 0 16,-2-1 2-16,0-1-2 16,-5 1 1-16,0-4-1 15,-6 3 1-15,-3-8 0 0,-2 2-1 16,0 0 1-16,-7-4 3 16,-7 3 3-16,-5-1 4 15,-2 0-6-15,-2-1-2 16,-1 0-3-16,3-1 0 15,-1-1-1-15,6-1 1 0,6-2-1 16,3-1 0-16,7-1-19 16,0 0-27-16,5-1-100 15,5-11-4-15</inkml:trace>
  <inkml:trace contextRef="#ctx0" brushRef="#br0" timeOffset="74817.6939">19689 13412 286 0,'0'9'119'16,"0"-6"-109"-16,2 0-13 16,1 4-4-16,3 3 3 15,5 2 4-15,3-2-4 16,4-2 5-16,0 1 0 0,3-2-1 15,-1-4-6-15,0-3 5 16,-2 0 5-16,-3-10-1 16,-3-2 1-16,-5-7-1 15,-2 1 0-15,-2-4 0 16,-3 2 4-16,0-1-3 0,-10 2-3 16,-2 0-1-16,-3 4-4 15,-2 3-13-15,-5 7-33 16,-4 4-56-16,-1 1-45 15</inkml:trace>
  <inkml:trace contextRef="#ctx0" brushRef="#br0" timeOffset="113523.1996">20101 14510 136 0,'1'0'5'0,"3"-2"-5"16,-4 2-8-16,2 0-3 0,-1 0-1 15,-1 0-5-15,0 0-9 16,0 0-18-16,0 0 24 16</inkml:trace>
  <inkml:trace contextRef="#ctx0" brushRef="#br0" timeOffset="113882.7471">20048 14508 109 0,'-10'0'39'16,"-1"-1"1"-16,4-1-6 16,0 0 1-16,1 0-8 15,5 2-6-15,1 0 0 16,0 0-24-16,1 0-6 0,8 0 13 16,3 0-5-16,7 0 5 15,1 0-7-15,1 0 4 16,6 0 1-16,-4 0 1 15,4 0-2-15,-3 0-1 16,-3 0 1-16,-1 0-1 0,-6-1 1 16,-3-1 0-1,-7-2 1-15,-3 3 9 0,-1-1 25 16,-5-2-4-16,-8 3-18 16,-4-3-7-16,0 0 1 15,-2 1-4-15,0 1-1 16,3 0 2-16,4-1 2 15,1 1-5-15,8 0-2 0,3 2-1 16,5-2-17-16,14 2-25 16,8-2 7-16,5-5-50 15,9-5-85-15</inkml:trace>
  <inkml:trace contextRef="#ctx0" brushRef="#br0" timeOffset="115039.3083">19536 14114 316 0,'-3'-5'17'0,"-2"3"-10"0,-1 0-9 15,1 2 4-15,3 0-2 16,2 4-1-16,0 6 0 15,0 5 1-15,0 3 0 16,2 3-2-16,2 1 2 16,1 2-1-16,-2 3 2 15,2 0 1-15,1 0-2 0,0 1 0 16,-3-3 1-16,1 0-1 16,-1-7 0-16,1 0-3 15,-1-7-21-15,1-4-5 16,-1-6-13-16,3-1-5 15,0-5 41-15,2-10-5 0,-1-7 1 16,3-5-19-16,-1-5 20 16,-2-2-3-16,-2 2 46 15,-3 2-8-15,-1 1 7 16,-1 6 11-16,0 5 3 16,-7 2-18-16,0 5 1 0,0 4-9 15,2 4 2-15,-1 3-17 16,1 0-4-16,-2 7 1 15,-2 7 0-15,-1 5-2 16,0 5-1-16,-4 4 1 16,-4 2 0-16,1 1-1 0,0 0 0 15,-3-5 0-15,1-1-3 16,-2-3 5-16,3-5 0 16,4-2-2-16,2-7 0 15,4-1 1-15,1-1-1 16,5-6 1-16,2 0-2 0,0-2-3 15,9-9-10-15,6-2 5 16,6-9 2-16,8-1 2 16,6-2-7-16,2 0-6 15,9 1-12-15,1 6-5 16,5 6-12-16,0 7 3 0,2 1-17 16,-3 4-20-16</inkml:trace>
  <inkml:trace contextRef="#ctx0" brushRef="#br0" timeOffset="117258.2503">19393 14200 66 0,'-15'-16'125'0,"-2"1"-122"15,-1-4 1-15,-1-1 8 0,2-3 16 16,-2 2 4-16,0-2-10 16,1-3-10-16,-2 2-1 15,1-2 4-15,0-2 2 16,2 3-8-16,0-6-6 16,3 3-5-16,1-2 3 0,1 0 0 15,1 1-1-15,2-4 2 16,2 3-4-16,4 0-3 15,-1-2 9-15,4 1-6 16,0 3 5-16,0-4-3 16,9 2 5-16,3-2-5 15,6 3 5-15,2 0-4 16,3 0 1-16,2 2 1 0,1 1-2 16,-3 0 1-16,1 3 0 15,-2 5-2-15,0-3 1 16,-2 6-1-16,0 3-1 15,-4 1 1-15,2 4 0 0,-4 2-15 16,0 1-22-16,-1 2-38 16,-6-1-19-16,-3 0-51 15</inkml:trace>
  <inkml:trace contextRef="#ctx0" brushRef="#br0" timeOffset="117555.2067">19246 13176 299 0,'-11'-11'85'0,"-4"1"-73"16,5-1-4-16,3 2-5 16,3 2 1-16,4 1-1 15,0 2-6-15,6-2-1 16,9 1 2-16,6-2-4 15,6 3 1-15,1-2 2 0,6 5-2 16,0-1-5-16,0 2-11 16,-1 0 5-16,-5 10 1 15,-2 11 3-15,-9 3-2 16,-5 13 0-16,-11 13 5 0,-1 8-11 16,-16 9-31-16,-13 5-38 15</inkml:trace>
  <inkml:trace contextRef="#ctx0" brushRef="#br0" timeOffset="133633.7098">20174 16469 556 0,'-10'-4'-15'0,"-5"-7"17"16,6 11-4-16,0 0 2 15,3 2 0-15,1 12-3 16,-2 8 2-16,2 5 1 16,-2 3-1-16,2 4 2 0,-2 3-2 15,2-1-1-15,0 0 3 16,0-4 0-16,-1-2-3 15,3-1-6-15,-1-6-11 16,-2-4 5-16,5-4-13 16,-1-6-24-16,-2-9-20 15,1-2-53-15</inkml:trace>
  <inkml:trace contextRef="#ctx0" brushRef="#br0" timeOffset="133821.2755">19802 16524 565 0,'-5'-14'7'0,"2"-2"0"15,3-1-12-15,5-2 1 16,10-1 9-16,13-5-5 16,4-1 1-16,6-6-4 0,7-1-20 15,4 3-17-15,-3 0-13 16,-1 5-30-16,-6 7-60 15</inkml:trace>
  <inkml:trace contextRef="#ctx0" brushRef="#br0" timeOffset="134180.6156">20279 16644 452 0,'3'10'7'0,"-3"1"-7"15,2 1-1-15,0 3 2 16,3 6-1-16,2 2 9 16,2 0 2-16,5 6-4 15,4-4-4-15,0 0-2 16,6-4-2-16,-3-5 3 0,2-6-9 16,1-9-9-16,-1-1 4 15,1-5 5-15,-5-11 9 16,-4-6 4-16,-3-3 8 15,-5-3 11-15,-3-1 7 16,-4 1-8-16,0-1 1 16,-7 2-5-16,-6 6-2 0,-1 1-6 15,-6 8-6-15,-3 5-5 16,-6 7-15-16,-5 7-36 16,-2 20-29-16,-6 12-18 15,1 9-84-15</inkml:trace>
  <inkml:trace contextRef="#ctx0" brushRef="#br0" timeOffset="134571.3368">20113 18338 561 0,'0'-14'0'0,"-4"1"-16"0,-1 5 10 16,3 2 8-16,1 4 5 15,-1 2 0-15,0 2-3 16,2 10-8-16,0 6-1 16,0 6 3-16,0 4 1 15,-1 2-1-15,-2 5-10 16,-1-2-3-16,1-1-3 0,-2-1-1 16,-2-3 3-16,1-5 0 15,0-3-21-15,-1-11-22 16,0-9-56-16,2-2-102 15</inkml:trace>
  <inkml:trace contextRef="#ctx0" brushRef="#br0" timeOffset="134774.3933">19779 18253 563 0,'-11'-8'9'0,"3"-4"-4"0,8 0 0 15,1-3-14-15,17-1 7 16,9-5 4-16,9-5-2 16,11 0-8-16,2-1-21 15,5 0-33-15,-1 4-46 0,-10 2-97 16</inkml:trace>
  <inkml:trace contextRef="#ctx0" brushRef="#br0" timeOffset="135102.6457">20240 18595 484 0,'-1'32'95'16,"2"-9"-98"-16,1-3-14 0,9 0 15 15,2-8 1-15,8-3-4 16,5-9 2-16,6 0-2 15,2-9-3-15,2-11 6 16,3-7 0-16,-3-2-6 16,-2-6-10-16,-7 3 8 0,-7 0 10 15,-6 2 0-15,-8 5 5 16,-6 2 18-16,-4 3-2 16,-10 6 1-16,-5 0-5 15,-3 4-5-15,-2 7-10 16,-1 3-9-16,-4 0-17 15,4 15-16-15,-2 0-26 0,1 3-55 16,-2 0-114-16</inkml:trace>
  <inkml:trace contextRef="#ctx0" brushRef="#br0" timeOffset="135446.4557">19549 18327 735 0,'0'0'6'0,"-1"0"-24"16,1 0-26-16,5 7 26 16,12 12 19-16,3 2-3 15,6 9 3-15,1 4 0 16,0 2-8-16,-5 5-34 16,-3-2-5-16,-9 1-20 0,-6-3-17 15,-4-7-1-15,0-5-46 16,-13-6-9-16</inkml:trace>
  <inkml:trace contextRef="#ctx0" brushRef="#br0" timeOffset="135759.1419">19643 18559 209 0,'0'-46'95'0,"0"-4"-68"16,0 9-10-16,1 9 7 16,5 8 16-16,-3 12 10 15,1 9-6-15,-1 3-28 16,-1 15-1-16,-2 10 3 0,0 10-3 15,0 4-7-15,-11 7-5 16,-6-1-1-16,-3-3-1 16,-4-4-6-16,2-6 3 15,-2-6-1-15,1-14 2 16,4-3 2-16,4-9 0 0,3-2 2 16,5-17 13-16,4-14-4 15,3-8-5-15,7-9-7 16,16-4-2-16,10 1-2 15,9 5 2-15,12 7 0 16,13 12 2-16,9 10-3 0,7 10-7 16,0 5-52-16,-2 4-118 15</inkml:trace>
  <inkml:trace contextRef="#ctx0" brushRef="#br0" timeOffset="136602.8529">19391 16694 611 0,'2'19'1'16,"3"4"-39"-16,2 9 20 16,4 4 15-16,0 3 5 15,1-3 0-15,0-4-8 0,-4-3-17 16,1-8-10-16,-2-5 0 15,1-5-15-15,-4-6-11 16,-1-5-32-16,1-7-61 16</inkml:trace>
  <inkml:trace contextRef="#ctx0" brushRef="#br0" timeOffset="136899.7452">19495 16751 318 0,'-3'-27'60'0,"-4"5"6"15,2 12-6-15,-2 10 0 16,6 0-25-16,-3 17-29 15,-1 12-3-15,0 8-1 0,-4 8 4 16,-1 8-4-16,-4-1-1 16,-4 2 1-16,1-6-2 15,-7-2 1-15,1-8-3 16,-3-11-7-16,5-6 2 16,0-10 5-16,0-9 2 0,6-2 2 15,2-18 5-15,6-9 3 16,3-7-4-16,4-4-5 15,12 0-1-15,15-4-1 16,17 8 1-16,19 6-4 16,15 3 3-16,23 9-1 15,10 0-26-15,6-4-82 0,-3-7-231 16</inkml:trace>
  <inkml:trace contextRef="#ctx0" brushRef="#br0" timeOffset="138806.0496">19921 15618 312 0,'0'-7'72'0,"0"-2"-70"16,0-4-6-16,0 1 8 16,0-3-2-16,3 0 2 0,3 2 9 15,-1 2-9-15,-2 4 1 16,4 4 1-16,0 3-4 16,-2 0-1-16,3 10 8 15,4 6 0-15,-3 7 0 16,3 1 3-16,3 6-7 0,-1-1-2 15,0-2-1-15,0-5 2 16,3 0-1-16,-7-4-1 16,4-2 0-16,-4-4-1 15,-1-5 0-15,-4 1 0 16,0-5-1-16,0-1 0 0,-4-2-16 16,-1 0-13-16,0-10-6 15,0-7-41-15,0-4-79 16</inkml:trace>
  <inkml:trace contextRef="#ctx0" brushRef="#br0" timeOffset="138993.6036">20156 15391 405 0,'2'-3'11'0,"-2"1"-23"15,0 2-1-15,0 0 8 0,0 0-11 16,-2 5 12-16,2 4 3 15,-4 2-9-15,-1 3-9 16,0 2-7-16,-2-2-3 16,-6 4-64-16,0-3-73 15</inkml:trace>
  <inkml:trace contextRef="#ctx0" brushRef="#br0" timeOffset="139540.3975">20179 15447 409 0,'4'-8'12'0,"-4"5"9"16,0 3-7-16,0 2-1 15,0 12-9-15,-7 6 0 0,0 7 0 16,0 1-4-16,-6 2 2 16,0 2-1-16,-1 1-1 15,-4-3 1-15,0-1-4 16,-3-5 1-16,-1-2 1 15,-1 0-1-15,1-5 2 0,1-3-1 16,-3-1-8-16,4-6-5 16,3-2-6-16,-2-1 0 15,4-4 3-15,0 0 2 16,4-4 6-16,0-8 2 16,6-1-3-16,0-1-2 15,3 0 7-15,2-2 16 16,0-1 6-16,3 3 15 0,8 0-1 15,5 4-3-15,6-3-8 16,4 0-1-16,8 3 4 16,5-1-16-16,4-1-5 15,5 2-2-15,8 2-7 0,2 3-28 16,-2 1-30-16,-1 4-30 16,-10 0-216-16</inkml:trace>
  <inkml:trace contextRef="#ctx0" brushRef="#br0" timeOffset="140415.4554">20084 17442 244 0,'-9'0'340'0,"2"0"-338"16,1 0-2-16,5 7-10 0,1 6 6 16,1 5-1-16,9 7 7 15,0 4-2-15,4 4 0 16,-1 3-4-16,0-1-15 16,-4 1-6-16,-4 0-4 15,-1-4-1-15,-4-1-19 16,0-6 5-16,-5-8 9 0,-2-4 10 15,-1-8-2-15,3-5-24 16,3-7-2-16,2-13-7 16,0-10 2-16,0-5 32 15,2-7 26-15,5-4 32 16,-1 1 22-16,1 3 19 0,0 6 6 16,-4 9-20-16,1 11-4 15,-1 8-5-15,1 8-18 16,-4 5-15-16,0 12 3 15,0 6 7-15,0 6-17 16,-2 5-4-16,-7-2-4 16,-5 2 0-16,-1 0-1 0,0-2 1 15,-4-7-1-15,2-2-7 16,-1-7 2-16,3-5 0 16,1-7 0-16,2-4 2 15,-3-2 2-15,6-13-4 16,0-3 3-16,1-1 1 0,7-2 4 15,1 3-2-15,0 1 4 16,13 9-2-16,4 6 1 16,14 2-2-16,5 10-3 15,9 10 1-15,11 7 1 16,5 5-3-16,7 0-33 16,-4-5-68-16,-6-10-184 0</inkml:trace>
  <inkml:trace contextRef="#ctx0" brushRef="#br0" timeOffset="141712.5246">20266 18558 363 0,'-16'0'245'16,"-4"0"-251"-16,0-2-9 15,8-1-24-15,6-2 3 0,3 2-2 16,3-2-7-16,0-4-15 15,3-6-31-15,3-4-48 16</inkml:trace>
  <inkml:trace contextRef="#ctx0" brushRef="#br0" timeOffset="142103.2199">20041 17573 45 0,'0'0'709'15,"-11"5"-731"-15,1-5-3 16,8 0-57-16,2 0-53 0,-7-16-223 16</inkml:trace>
  <inkml:trace contextRef="#ctx0" brushRef="#br0" timeOffset="147446.781">20386 14361 213 0,'-3'-3'-4'16,"1"-2"3"-16,0 2 3 16,0-1 3-16,1 2 2 15,-1 1 0-15,-1 1-4 16,1 0-4-16,-1 0-26 0,-1 0-67 15</inkml:trace>
  <inkml:trace contextRef="#ctx0" brushRef="#br0" timeOffset="147915.525">20154 14539 430 0,'10'0'0'16,"0"-6"-3"-16,5 1-12 15,-1 0 14-15,2-3 2 16,-2 3-1-16,0 2 1 0,-2-1-1 15,-5 2 2-15,-2-1-2 16,-3 3 0-16,-2-2-1 16,0 2 0-16,-4 0 0 15,-6 0-2-15,-7 0 9 16,-2 0-3-16,-3 0 2 16,-2 0 1-16,3 0 3 0,-2 4-3 15,3-3 0-15,4-1 3 16,3 0 1-16,4 0-1 15,6 0-3-15,1 0-1 16,2 0-9-16,0 0 0 16,4 0-1-16,8 0 2 0,4-1 2 15,7-3-1-15,4-1-3 16,5 1-23-16,3-1-13 16,-2-1-65-16</inkml:trace>
  <inkml:trace contextRef="#ctx0" brushRef="#br0" timeOffset="158399.873">22291 14343 183 0,'-5'-7'8'0,"2"1"-1"16,-2 1 4-16,3-1-3 16,1 3-3-16,1 3 4 15,-2-2 10-15,2 1 9 0,0 1-6 16,0 0-15-16,3 0-1 15,4 0-2-15,1 1 0 16,5 3 1-16,3 1-1 16,3 0-7-16,8-1 6 15,2 0 7-15,5-1-4 0,5-1 4 16,-4 0-7-16,5-2 1 16,-5 0-3-16,3 0 3 15,-4 0-1-15,-4-4 0 16,-3 1 0-16,-5-3 1 15,-3 1 2-15,-7 1-2 16,-5 2 1-16,-4 1 3 0,-3-1 11 16,0-1 4-16,-3 1-12 15,-9 0-11-15,-5-2 0 16,-2 2 2-16,-10 2-9 16,-5 0 18-16,-6 0-12 15,-5 4 2-15,-2 3 2 0,3 2-3 16,5 0 2-16,5-2-1 15,6-2-1-15,12 1 0 16,11 1 0-16,5 0-9 16,27-2-28-16,17 1 10 15,25-5 3-15,17-1-70 16,24-15-150-16</inkml:trace>
  <inkml:trace contextRef="#ctx0" brushRef="#br0" timeOffset="159899.7912">28321 14341 463 0,'2'-11'-16'0,"9"-3"20"15,-3 1-6-15,7 3 8 16,4 1 4-16,5 0 2 16,5 2-2-16,5 0-2 15,3-1-3-15,5 3-3 16,3-2-1-16,4 2 1 15,0-1 1-15,4 1-3 0,-3 1 1 16,2 1-1-16,-9 1 0 16,-4 2 1-16,-4 0-4 15,-14 5-25-15,-12 8-37 16,-9-1-72-16</inkml:trace>
  <inkml:trace contextRef="#ctx0" brushRef="#br0" timeOffset="160556.0111">22156 16681 493 0,'13'-20'13'16,"-2"3"-12"-16,9 4-4 15,7 2 2-15,9 4 2 16,10 1-2-16,11 3 2 16,14 0-1-16,8 1-3 0,10 2-38 15,1-2-45-15,0-5-108 16</inkml:trace>
  <inkml:trace contextRef="#ctx0" brushRef="#br0" timeOffset="161180.964">29113 16540 537 0,'-33'-16'-12'16,"11"-4"22"-16,7 4-4 15,11 7 11-15,8 2-9 16,25 0-13-16,25 0 6 16,23 1 2-16,26 1-1 0,24 3-1 15,9-3-56-15,1-2-57 16</inkml:trace>
  <inkml:trace contextRef="#ctx0" brushRef="#br0" timeOffset="163368.8009">13920 17698 388 0,'-7'-6'2'0,"-3"-1"0"16,5 2-1-16,1 3 2 16,4 2-3-16,0 0 0 0,0 0-5 15,0 0-4-15,0 0 8 16,0 9 0-16,2 0 1 15,0 7 0-15,0 0 2 16,1 5-2-16,0 8 3 16,-1 4 9-16,-1 4-4 15,4 3-1-15,-1 3 2 0,-1 2 0 16,1-4-5-16,-1 0 1 16,1-4-1-16,-2-1-2 15,-1-6-2-15,-1-3 2 16,5-9-3-16,-5-2 1 15,0-4-6-15,0-4-22 0,0-8-18 16,-6 0-79-16,-3-15-80 16</inkml:trace>
  <inkml:trace contextRef="#ctx0" brushRef="#br0" timeOffset="163728.2248">13776 17717 471 0,'-4'-16'-3'0,"2"0"11"16,2 0-13-16,2 5-1 16,15 4 6-16,4 2 7 15,2 0-6-15,8 5-1 16,-1 0 0-16,-1 3-4 0,-2 8-6 15,-3 1 1-15,-5 4 3 16,-4 0 0-16,-5 2-1 16,-5 0 10-16,-1 0-4 15,-4 2 4-15,-2-1-3 16,0 2 2-16,-6-1 2 0,-3 0-1 16,0 3 0-16,-5-4-1 15,3 3-1-15,1-4 0 16,2 0-3-16,0-2-10 15,5-7-33-15,3-6-10 16,2-3-54-16,0-3-9 16</inkml:trace>
  <inkml:trace contextRef="#ctx0" brushRef="#br0" timeOffset="164119.1845">14390 17462 393 0,'2'-1'-5'16,"-2"-1"6"-16,0 2 4 15,0 0-8-15,-2 7 5 16,-3 7 1-16,-1 5-3 0,1 8 1 16,-3 8 3-16,0 3-1 15,-1 9 4-15,-2 8 3 16,0 9-1-16,1 6-1 15,-4 3-1-15,4 6 0 16,0 1 3-16,4 2-5 16,2-5 0-16,4-2 3 0,-2-8-2 15,10-6 3-15,8-11-1 16,4-11-3-16,3-9-1 16,4-8 3-16,3-6 2 15,-1-8 2-15,-2-4 1 16,0-4-2-16,-3 0-6 0,-1 0-2 15,-4-1-2-15,0-2 0 16,-9-3-42-16,-8-9-56 16,-4-10-186-16</inkml:trace>
  <inkml:trace contextRef="#ctx0" brushRef="#br0" timeOffset="165525.4563">14641 17780 437 0,'-5'0'6'15,"0"-2"-4"-15,-1 2-1 0,6 0 0 16,-1 0-1-16,1 10-1 16,0 8 1-16,0 6-1 15,0 7 2-15,0 7-2 16,0 3 2-16,0 4 0 15,1 1-1-15,1-5 1 16,0-2 0-16,3-3-2 0,0-6 0 16,5-3-17-16,-3-9-19 15,3-4-19-15,0-5-31 16,-3-7 8-16,-3-2-19 16</inkml:trace>
  <inkml:trace contextRef="#ctx0" brushRef="#br0" timeOffset="166416.0201">14525 18131 195 0,'-20'-12'116'15,"0"1"-102"-15,6 4 10 0,4-2-1 16,2 5 1-16,8 1 2 16,0-1-16-16,5-3-19 15,12 0 15-15,6-4-3 16,8-2 2-16,1 0-4 15,5-4 1-15,-1-1-4 0,0-1 4 16,-2-1-5-16,-5 2 3 16,-4 0-3-16,-8 3 2 15,-5 0-3-15,-5 5 5 16,-5-3 1-16,-2 2-1 16,0 3 4-16,-4-3-1 15,-1 0-3-15,-2 0 1 16,2 2-2-16,1 2 0 0,1 2 3 15,3 5 2-15,0 0-2 16,0 9-8-16,0 12-1 16,3 10 2-16,2 6 10 15,-1 6-5-15,-1 2 2 0,1-1-3 16,-2-3-2-16,1-2-9 16,-3-5 9-16,2-3-1 15,-2-5 4-15,0-4-1 16,0-8 0-16,0-2 2 15,0-2-2-15,0-5 1 0,0-4-1 16,0-1 1-16,0 0 3 16,2-5 0-16,4-9-6 15,1-4 2-15,3-5 3 16,7-2-13-16,0 0 19 16,5 0-9-16,0 4-1 15,0 3 2-15,0 2-1 0,-3 5 1 16,1 4-2-16,-3 5 0 15,-1 2 0-15,-1 0 0 16,-3 4 0-16,4 4 1 16,-3 0 1-16,0-3-1 15,-1 0 0-15,1 1 1 0,-1-3-2 16,-3-3 2-16,1 0-1 16,-2 0 0-16,1 0 1 15,-4-3-1-15,2-5 0 16,-1 0 1-16,-2-6 0 15,-1-1 0-15,-3-1-1 0,0-3-1 16,0 1-1-16,-5 0-3 16,-6 2-1-16,2 5 3 15,0 4 1-15,-2 5 4 16,4 2 9-16,2 5-7 16,3 13-3-16,0 2 0 15,2 1 1-15,0 2 1 0,9-1-1 16,2-3-4-16,2-4 5 15,2-1-4-15,4-5-1 16,-1-2 4-16,3-5-1 16,4-4-4-16,0 0 7 0,6-12-6 15,-2-6-1-15,3-1-12 16,-1-4-26-16,-1-6-28 16,-3 1-70-16,-5-2-22 15</inkml:trace>
  <inkml:trace contextRef="#ctx0" brushRef="#br0" timeOffset="166806.7148">15611 17308 314 0,'-10'0'163'0,"2"-3"-161"16,-1 3-5-16,4 0 1 15,3 18 1-15,2 11 0 16,0 10 2-16,0 12-1 16,2 10 1-16,5 6 1 15,0 7-2-15,4 5 0 16,1-4 0-16,1 0-2 0,3-6 2 15,1 0 2-15,4-10-2 16,-1-3 1-16,0-5-2 16,-1-6 2-16,1 0-1 15,-4-9 1-15,1-1-2 16,-2-7 2-16,-2-3-11 0,1-3-21 16,1-9-12-16,-1-10-20 15,1-3-70-15</inkml:trace>
  <inkml:trace contextRef="#ctx0" brushRef="#br0" timeOffset="167072.3191">16136 17541 530 0,'-19'5'-20'16,"4"2"23"-16,-2 7-3 16,7 15-1-16,4 12 0 15,1 10 6-15,3 10-2 0,2 3-2 16,0 4-1-16,0-6-19 16,4-2-22-16,-1-12-14 15,3-11-11-15,-3-10-45 16,2-15 9-16</inkml:trace>
  <inkml:trace contextRef="#ctx0" brushRef="#br0" timeOffset="167431.6212">16026 17644 420 0,'-16'-14'21'16,"-1"1"-10"-16,7 4 6 15,3 4 2-15,5 0-6 16,2 1-10-16,7 2-11 16,7-2 4-16,8 4 9 15,5 0-2-15,5 0-3 0,1 4 1 16,-1 9-2-16,-2 8 0 16,-1 2 2-16,-4 8-2 15,-3 3 1-15,-4 1 0 16,-8 4-8-16,-2 1 9 15,-4 1-1-15,-4-4 3 0,0-1-1 16,-7-4 0-16,-5-3 0 16,-2-2 0-16,-2-6-2 15,-2-2 0-15,2-1 2 16,0-3-21-16,5-7-17 16,2-4-8-16,4-4-22 15,3-12-74-15,2-12-60 0</inkml:trace>
  <inkml:trace contextRef="#ctx0" brushRef="#br0" timeOffset="167697.232">16450 17716 466 0,'10'0'15'0,"3"-10"-8"15,-13 9-3-15,4 1 3 16,-1 12-9-16,4 8-5 15,1 10 17-15,1 8-8 0,-1 8 0 16,-1 2 0-16,0 0-2 16,-4 0 2-16,-3-3-1 15,0-8-20-15,0-4 2 16,0-8-7-16,0-6-10 16,0-8-3-16,-2-5 13 0,1-6-9 15,-1-6-7-15,-1-16-83 16</inkml:trace>
  <inkml:trace contextRef="#ctx0" brushRef="#br0" timeOffset="167900.5366">16460 17730 406 0,'-9'-10'12'16,"2"7"1"-16,4 2 11 15,1-1 16-15,2 0-20 16,0 2-20-16,4-2-4 0,8-3 7 15,8 1-8-15,2-3-9 16,2-2-5-16,5-6-4 16,1 1 6-16,-2-1-16 15,-1-3-10-15,-4 0-8 16,-3 4-54-16,-8-1 1 0</inkml:trace>
  <inkml:trace contextRef="#ctx0" brushRef="#br0" timeOffset="168197.3387">16579 17259 483 0,'-9'-11'18'16,"2"3"-1"-16,5 4-1 15,2 4-3-15,6 0-20 0,15 12 10 16,5 10-3-16,11 6 2 15,4 8-2-15,12 10 1 16,0 4-1-16,-1 6 1 16,0 4-1-16,1 5-1 15,-10 0 2-15,-8 7-2 16,-6-1 0-16,-12 2 1 16,-10 4-2-16,-7 3 2 0,-17 6 2 15,-15 1-2-15,-13 8-4 16,-16-3-53-16,-11-13-68 15</inkml:trace>
  <inkml:trace contextRef="#ctx0" brushRef="#br0" timeOffset="170400.5766">16314 18408 381 0,'-19'0'1'0,"-1"0"5"0,4 1 2 16,6 1 1-16,2 0-1 15,6 0 2-15,2-2-2 16,0 0-7-16,12 0-4 16,5 0 3-16,5-2 5 15,9-5-1-15,-1 0-1 0,8-4-1 16,-1 0-1-16,3 0-1 15,0 1 0-15,-1-1 0 16,-4 0 2-16,-2 3-1 16,-10-1-1-16,-3 5-1 15,-6-1 3-15,-6 5-2 16,-8 0 0-16,-2 0 1 0,-16 0 16 16,-9 0-15-16,-10 9-6 15,-16 3 7-15,-4 4-2 16,-10 4 1-16,1 1 0 15,3-1 0-15,4-2 4 16,12-6-1-16,15-1 3 0,12-5-4 16,20-6 0-16,21 0-9 15,37-8-19-15,28-13 9 16,15-15-44-16,14-19-181 16</inkml:trace>
  <inkml:trace contextRef="#ctx0" brushRef="#br0" timeOffset="171994.1993">17285 17624 406 0,'-13'2'58'0,"-2"-2"-55"15,5 0-3-15,5 0 1 16,5 0-1-16,0-2-6 0,9-2-20 15,9 1 13-15,3-3-12 16,6-2-8-16,2-3-18 16,3 3-32-16,-3-7-9 15</inkml:trace>
  <inkml:trace contextRef="#ctx0" brushRef="#br0" timeOffset="172181.6844">17369 17770 86 0,'-10'13'373'16,"0"-9"-364"-16,5-4-5 0,5 0-3 15,0 1-3-15,5-1-14 16,12 0 8-16,8-5-6 16,2-8-22-16,5-8-59 15,1-5-115-15</inkml:trace>
  <inkml:trace contextRef="#ctx0" brushRef="#br0" timeOffset="172572.4803">17274 16806 429 0,'-10'-4'4'15,"0"4"-3"-15,5 0-3 16,3 7 1-16,2 13-1 16,0 10 2-16,0 6 0 15,5 10 0-15,2 8 1 0,3 1 0 16,-1 0 0-16,-2-1-2 16,-1-8 1-16,4-1-25 15,-5-11-23-15,2-6-31 16,-3-10-10-16,-2-7 31 15</inkml:trace>
  <inkml:trace contextRef="#ctx0" brushRef="#br0" timeOffset="172885.0954">17168 16911 224 0,'-14'-34'108'16,"2"4"-100"-16,2 0-1 15,3 4 16-15,3 7 6 16,4 1-4-16,0 4-12 16,13 1-11-16,5 5 2 15,6 0-3-15,3 8-1 0,3 0 0 16,1 8-2-16,-4 9 2 16,1 4-2-16,-7 8 0 15,-1 2-7-15,-9 3-7 16,-8 0 4-16,-3 3 8 15,0 0-4-15,-10 1 4 16,-3-5-5-16,-1-2-4 0,2-4-11 16,2-7-26-16,7-10-24 15,3-10 13-15</inkml:trace>
  <inkml:trace contextRef="#ctx0" brushRef="#br0" timeOffset="173181.9952">17666 16449 406 0,'-20'0'1'16,"-2"7"0"-16,1 12-4 16,1 10 5-16,3 9-1 15,2 6 2-15,1 8 0 16,4 7 1-16,3 3-3 15,2 4 2-15,1 0-1 0,4 4-1 16,0-4 0-16,4-3 2 16,8-6-2-16,8-6 2 15,7-6 0-15,7-8 0 16,5-6-1-16,9-6-5 16,0-7 4-16,6-10-25 0,-2-8-52 15,-1-12-122-15</inkml:trace>
  <inkml:trace contextRef="#ctx0" brushRef="#br0" timeOffset="174541.4799">17715 16695 370 0,'-6'0'6'0,"-1"0"4"15,5 0 1-15,0 0-2 16,2 6-9-16,0 0 0 16,0 6 1-16,0-2-1 15,4 6 1-15,1 0-1 16,0 2 1-16,2-4-1 0,-1 2 1 16,-2-1-2-16,3-3 2 15,-4 3-1-15,4-5-1 16,-3 2 1-16,2 1 1 15,1 3-1-15,-2 4 1 0,0 1-1 16,-1 3 0-16,-1 2 1 16,1 1-1-16,0 0 0 15,-2-2-11-15,-1-2-19 16,1-3-22-16,-2-5-39 16,0-5-1-16</inkml:trace>
  <inkml:trace contextRef="#ctx0" brushRef="#br0" timeOffset="175385.3626">17626 16977 62 0,'-2'-2'339'0,"-5"-8"-338"0,3 1-13 15,4-2 2-15,0 1 6 16,11-2 10-16,4 0-6 16,6-1 5-16,4-2-5 15,4 0 1-15,-2 1-1 16,2-4 0-16,-2 4-1 16,-5-2 1-16,-7 3-7 0,0 3 4 15,-8-3 3-15,-4 4 0 16,-3 0 2-16,0-2-3 15,-3 5 4-15,-4-4-3 16,-1 4 6-16,1-2-1 16,0 1-4-16,4 4 0 0,1-1-1 15,2 4 2-15,0 0-4 16,0 4-6-16,0 10 6 16,3 4-7-16,1 8 12 15,1 5 0-15,-1 1 0 16,1 3-2-16,-3-1 0 15,2 0-1-15,1-3 1 0,-1-4-3 16,1-2 4-16,-2-8-2 16,3-1-2-16,-3-5 3 15,2-5-3-15,2-1 0 16,-4-5 1-16,2 0-1 16,2 0 4-16,-2-5 5 0,5-6-3 15,-3-6 1-15,0 2 0 16,4-3-6-16,-2 0 1 15,-2 4-3-15,2 1 7 16,-1 6-3-16,0 3-2 16,-2 4-2-16,2 0 3 15,2 0 0-15,-1 6 2 0,3-1 0 16,-1 1-2-16,3-1 1 16,1-3-1-16,-3-2 0 15,3 0 0-15,1-2-2 16,-1-9-4-16,-1-3-4 15,-4-1 0-15,0 0-1 0,-5-3 10 16,-2 1 0-16,-3 0 2 16,0-1 1-16,0 2 4 15,-7 0-1-15,-2 3 4 16,-2 5 1-16,1 0 1 16,0 5 3-16,1 3-10 0,6 0-7 15,-4 12 5-15,2 4-1 16,3 6 0-16,2 5 0 15,0-3-1-15,0-1 0 16,4 1-1-16,6-5-6 16,4-1-10-16,4-5-1 0,2-4-11 15,1-7-36-15,1-2-56 16</inkml:trace>
  <inkml:trace contextRef="#ctx0" brushRef="#br0" timeOffset="175588.4701">18409 16881 286 0,'2'5'179'0,"0"-1"-171"16,-1 4-18-16,3 5-1 15,1 5 11-15,2 5 0 16,1 6-10-16,-5-1-36 15,-3-1-27-15,0-2-83 16</inkml:trace>
  <inkml:trace contextRef="#ctx0" brushRef="#br0" timeOffset="176025.9659">18455 16579 221 0,'-7'-2'6'16,"2"-3"9"-16,3 2 15 16,2 3 13-16,0 0-20 15,0 5-23-15,0 7 2 0,6 8 3 16,-1 3-1-16,2 5 0 15,-1 3-2-15,1 0-2 16,0-3 0-16,-2 0-2 16,4-1-21-16,-3-4-20 15,1-3-13-15,-2-6 0 0,0-5-27 16</inkml:trace>
  <inkml:trace contextRef="#ctx0" brushRef="#br0" timeOffset="176354.0663">18448 16534 375 0,'2'-12'6'0,"0"0"-3"16,5 1-3-16,2 6 6 15,2 3 0-15,3 2-3 16,2 0 1-16,-2 12-3 16,5 6 1-16,-3 4-4 0,-2 3 4 15,-3 0-2-15,-2 3-1 16,-7-1 1-16,-2 1-9 16,0 2 10-16,-10-2-1 15,0-2 0-15,-2 1-11 16,0-4-10-16,5-5-5 15,4-4-11-15,3-6-21 0,0-8-6 16,3 0-35-16</inkml:trace>
  <inkml:trace contextRef="#ctx0" brushRef="#br0" timeOffset="176588.449">18795 16487 276 0,'0'-3'157'16,"-2"3"-153"-16,-3 0-2 16,1 3-4-16,3 12 4 0,-3 5-4 15,4 9 3-15,0 3 1 16,0 5-2-16,0 0 0 16,0 3-1-16,0-4-12 15,0-6-28-15,0-3-3 16,0-8-20-16,0-4-17 0,-3-10 13 15</inkml:trace>
  <inkml:trace contextRef="#ctx0" brushRef="#br0" timeOffset="176791.5839">18605 16469 442 0,'0'-7'7'0,"0"-1"-9"0,3 1-2 16,12 2 6-16,1 0-1 15,5-1 0-15,5 2 0 16,-1 1-9-16,1-2-29 16,-2-1-50-16,-6-1-60 15</inkml:trace>
  <inkml:trace contextRef="#ctx0" brushRef="#br0" timeOffset="177025.9496">18734 16295 398 0,'0'-7'0'0,"0"-1"10"15,1 4 15-15,7 4-15 16,4 0-7-16,9 11-2 15,3 4 9-15,11 5 0 16,4 10-3-16,2 2-2 0,1 9-4 16,-4 6 0-16,-8 12-3 15,-11 12-11-15,-19 19-41 16,-12 11-22-16,-31 14-151 16</inkml:trace>
  <inkml:trace contextRef="#ctx0" brushRef="#br0" timeOffset="178338.619">17463 17605 416 0,'-2'0'15'15,"2"-7"-10"-15,0 0-9 0,12-3 6 16,12-1-5-16,6-1 9 16,8-8-1-16,14 1-6 15,7-2 4-15,9-7-1 16,8 0-2-16,6-2 0 15,5 2 1-15,1-4 0 0,5 2 0 16,0 0-2-16,-1 0 0 16,-4 4 2-16,-3 1 0 15,-3 0 0-15,-8 4-1 16,-8-1-1-16,-3 4 1 16,-9 4-1-16,-8 1-4 15,-6 6-11-15,-8 4-17 0,-9 3-25 16,-8 0-72-16,-15-2-57 15</inkml:trace>
  <inkml:trace contextRef="#ctx0" brushRef="#br0" timeOffset="180260.3555">17872 17899 371 0,'0'0'11'0,"-2"4"3"15,0 4-16-15,2 9 4 16,0 8-2-16,0 3 0 16,0 8 3-16,4 2 1 0,1-1-3 15,3 2 0-15,-3-3-1 16,0-4 0-16,0-4 1 15,1-2-2-15,-2-7-8 16,3-7-5-16,-2-3-7 16,1-7-24-16,-1-2-2 15,0-5-18-15,-1-11-15 0</inkml:trace>
  <inkml:trace contextRef="#ctx0" brushRef="#br0" timeOffset="180541.5823">17777 17919 334 0,'-16'-29'7'16,"3"2"3"-16,6 1 5 15,7 2-6-15,2-1-8 16,16 4-1-16,3 5 1 0,11 3 6 16,0 6-6-16,5 6-1 15,-3 1 0-15,0 11-1 16,-3 6-2-16,-6 1 1 15,-6 5-1-15,-6 2 2 16,-4 4-3-16,-6-1-4 16,-3 1 15-16,0-1-7 0,-3 1-1 15,-4-4-5-15,0-4-2 16,-1-3-16-16,3-7-9 16,5-2-29-16,0-9-8 15</inkml:trace>
  <inkml:trace contextRef="#ctx0" brushRef="#br0" timeOffset="180822.755">18282 17570 385 0,'-20'26'5'16,"1"4"-4"-16,4 8 4 15,1 14 8-15,8 2 0 16,4 7-4-16,2 6-1 0,3-2-6 16,10-1 1-16,5-6-3 15,2-6-1-15,5-8-3 16,2-10-8-16,2-7-7 16,3-8-2-16,-1-8-15 15,1-9-8-15,-1-2-31 0,-1-18-29 16</inkml:trace>
  <inkml:trace contextRef="#ctx0" brushRef="#br0" timeOffset="181088.449">18450 17787 407 0,'-2'7'9'0,"-6"2"-4"16,8 12-6-16,0 6 2 15,0 7 0-15,8 3-1 16,1 2 2-16,2 3-4 16,-2-7 1-16,2-3-15 15,-3 1-4-15,-3-9-20 16,0-2-10-16,-5-8-40 0,0-8 1 15</inkml:trace>
  <inkml:trace contextRef="#ctx0" brushRef="#br0" timeOffset="181385.3659">18441 17738 449 0,'0'-8'-8'0,"0"-2"10"0,4 6-8 16,5 0-5-16,7 4 7 15,3 0 7-15,5 2-2 16,3 7-1-16,3 6 1 16,1 3 1-16,-4 2-4 0,-2 3 2 15,-7 2-1-15,-5 4-1 16,-8-1-3-16,-5 2-6 15,0 4 0-15,-13-1 16 16,-1 2-9-16,-4-3 4 16,0 0-20-16,0-3-16 15,6-9-58-15,0-8-36 16</inkml:trace>
  <inkml:trace contextRef="#ctx0" brushRef="#br0" timeOffset="181635.3487">18859 17681 516 0,'0'6'5'0,"-7"1"-14"0,6 9 4 15,1 7 4-15,0 9 1 16,0 8-1-16,6 3 2 15,2 1-1-15,1 1-11 16,-2-2-14-16,0-6-12 16,-2-9-22-16,-2-10-60 15,-3-9-52-15</inkml:trace>
  <inkml:trace contextRef="#ctx0" brushRef="#br0" timeOffset="181822.8836">18766 17706 546 0,'-2'-3'3'16,"-5"-9"-6"-16,7 6-13 16,9 1-7-16,11-5 7 0,9 4 6 15,5-3-16-15,2-8-39 16,-2 2-40-16,-6-5-97 15</inkml:trace>
  <inkml:trace contextRef="#ctx0" brushRef="#br0" timeOffset="182057.2433">18930 17392 579 0,'17'4'3'16,"3"8"-22"-16,8 10 14 15,4 9 5-15,2 13 0 16,2 13-2-16,-9 12-1 0,-9 17-3 16,-9 3-37-16,-9 10-31 15,-27-3-66-15</inkml:trace>
  <inkml:trace contextRef="#ctx0" brushRef="#br0" timeOffset="183854.6441">18016 17910 481 0,'-13'0'-5'0,"-3"0"1"0,2 0-2 16,-3 0 7-16,5 0 1 16,-3 1 2-16,0 5 0 15,-2 3-2-15,-3 0 2 16,2 5-2-16,-2 2 1 15,1 6 6-15,1 4 5 16,0 4-3-16,4 4-5 0,5 4-2 16,1 1-2-16,5-1-1 15,3-4-1-15,0-2 2 16,11-7-1-16,6-4-1 16,9-4 4-16,6-11 3 15,5-2 0-15,7-4-6 0,2-4 0 16,3-10 2-16,-3-6-8 15,5-6-26-15,-4-7-11 16,-4 2-22-16,-4-5-71 16</inkml:trace>
  <inkml:trace contextRef="#ctx0" brushRef="#br0" timeOffset="185448.5356">17401 16745 499 0,'-6'-5'-3'0,"-6"1"-11"0,0 1 9 16,1 3 6-16,2 0-5 16,-2 10-4-16,3 3 14 15,-2 3-5-15,0 5 0 16,-1 3-2-16,0 2 1 15,0 4 1-15,3 5 2 16,-2 2 3-16,3 4-3 0,4 0 1 16,1 2 1-16,2-4 2 15,5-3-1-15,12-4-5 16,6-7 0-16,9-5-1 16,13-6-3-16,7-5 3 15,11-9-8-15,0 0-42 16,0-22-79-16</inkml:trace>
  <inkml:trace contextRef="#ctx0" brushRef="#br0" timeOffset="188432.8029">22706 14493 514 0,'-7'-15'-54'16,"-2"-1"7"-16,4 2-54 15,0 2-28-15,4 1 39 0</inkml:trace>
  <inkml:trace contextRef="#ctx0" brushRef="#br0" timeOffset="188885.9879">22327 14416 287 0,'-2'-2'109'0,"1"-9"-106"0,-3 4 0 15,2 2-1-15,2 1 6 16,0 3-2-16,0-2-5 16,6 2 0-16,2 1 2 15,5 0-5-15,3 0 0 0,8-2 5 16,3 0-4-16,3 0-1 16,8-3 12-16,3 0-7 15,2-4 3-15,4 2 2 16,-4 0 3-16,2 0-2 15,-6 1-4-15,-1 2 0 16,-2 4-3-16,-4 0-2 0,-1 0 0 16,-4 8-1-16,-4 2-21 15,-8-4-28-15,-10-6-114 16</inkml:trace>
  <inkml:trace contextRef="#ctx0" brushRef="#br0" timeOffset="189558.0151">28483 14284 547 0,'-5'0'-22'0,"5"-9"18"0,5 3-11 15,24 5-10-15,13 1 27 16,14-2 4-16,16 0-3 16,5 1-9-16,10-1-27 15,-5-4-40-15,-3-3-59 0</inkml:trace>
  <inkml:trace contextRef="#ctx0" brushRef="#br0" timeOffset="190104.8453">22069 16590 596 0,'26'-20'3'15,"16"-1"-39"-15,17 6-5 0,21 6 37 16,23 3-1-16,20 2-36 15,16 1-18-15,19-7-40 16,10-2-76-16</inkml:trace>
  <inkml:trace contextRef="#ctx0" brushRef="#br0" timeOffset="190620.3825">29360 16502 328 0,'-7'-18'282'15,"2"-4"-281"-15,2 0-2 16,3 6-1-16,12 4-7 15,22 5 4-15,20 3-16 16,27 4-17-16,25-2-38 16,23-13-112-16</inkml:trace>
  <inkml:trace contextRef="#ctx0" brushRef="#br0" timeOffset="191870.2905">6227 5574 4 0,'-22'0'-2'0,"1"5"0"15</inkml:trace>
  <inkml:trace contextRef="#ctx0" brushRef="#br0" timeOffset="192104.6482">5796 6215 191 0,'15'17'-15'16,"-1"-4"9"-16,9 1-32 15,8-2 11-15,3-1 13 16,5-4-23-16</inkml:trace>
  <inkml:trace contextRef="#ctx0" brushRef="#br0" timeOffset="195808.1415">22400 15773 285 0,'0'-12'2'16,"0"0"-10"-16,0 2 5 0,0 3 11 15,0 2 11-15,0 1 5 16,0 3 6-16,0-2-15 15,0 3-6-15,0 0-5 16,4 0-5-16,0 0-1 16,3 8 4-16,0 2-2 15,2 8-5-15,2 6 5 0,0 6 2 16,-1 2-1-16,3 3 1 16,1 7-20-16,-1-6-34 15,0-10-49-15,-5-8-79 16</inkml:trace>
  <inkml:trace contextRef="#ctx0" brushRef="#br0" timeOffset="196401.8577">22556 13408 310 0,'-6'-6'28'15,"-5"0"-24"-15,2 0 2 16,1 2 12-16,3 2 7 0,2 2-6 15,-1 0-9-15,4 8-7 16,0 11-6-16,0 14 3 16,0 13 1-16,6 15 0 15,7 13 0-15,6 9-18 16,3-1-35-16,1-6-140 0</inkml:trace>
  <inkml:trace contextRef="#ctx0" brushRef="#br0" timeOffset="197558.0793">29126 15775 256 0,'0'0'233'0,"0"4"-233"16,0-4-16-16,0 3 5 0,0 4 9 15,0 4-8-15,0 7-8 16,10 3 0-16,2 4-4 16,7 7 2-16,1 2-7 15,2 2-36-15,4-9-84 16</inkml:trace>
  <inkml:trace contextRef="#ctx0" brushRef="#br0" timeOffset="205542.7683">28486 13451 178 0,'-8'0'-15'16,"-6"0"9"-16,4 0-31 16,-2 0 10-16,0 0 22 0,4 0 1 15,3 0 3-15,-1 0 3 16,4-4 12-16,2 3 3 15,0-4-1-15,0 2 3 16,0 1 0-16,-2-1-6 16,2 3 0-16,0-3 0 15,-2 3 9-15,2 0-13 0,0 0-28 16,0 0 20-16,2 6 0 16,4 2 2-16,1-1 20 15,0 4-13-15,0 1-4 16,3 4 0-16,-3 0-2 15,0 2 0-15,-2 3 2 0,2 0-4 16,-1 4 0-16,-4 0 1 16,1-1 2-16,-1-1-4 15,1 4 0-15,1-6-2 16,1-2 1-16,5-1-7 16,-2-11-61-16,-1-9-66 0</inkml:trace>
  <inkml:trace contextRef="#ctx0" brushRef="#br0" timeOffset="214402.8383">28171 13606 402 0,'6'-13'-44'0,"1"-1"44"15,2 1-9-15,3 5-4 16,1 1 13-16,4 1-6 0,0-1-15 16,4 2 11-16,0-1 4 15,2 1 2-15,2-1-17 16,1 1 20-16,-3-2-2 15,1 4 1-15,-5-1 2 16,-2 0 2-16,-9 2-2 16,-1 1 0-16,-5 1-5 0,-2 0-8 15,-4 0 28-15,-8 0-2 16,-3 1-11-16,-5 5-2 16,-6-2 2-16,-3 3-2 15,1-3 1-15,-3 2 2 16,1 0 3-16,-1-3 3 0,7 0 3 15,5 1 4-15,4-2 2 16,12 0-5-16,10 0-8 16,37-2-22-16,39-2 19 15,46 2 3-15,34-9-56 16,30-19-201-16</inkml:trace>
  <inkml:trace contextRef="#ctx0" brushRef="#br0" timeOffset="224746.419">23683 14373 231 0,'-9'-5'10'0,"4"0"-35"15,0 0-3-15,2 4 19 0,1-1 0 16,0 0-41-16,2 2-42 16</inkml:trace>
  <inkml:trace contextRef="#ctx0" brushRef="#br0" timeOffset="225246.3859">23605 14346 161 0,'-5'0'34'0,"-2"0"-14"16,2 0-3-16,1 0 13 15,3 0-2-15,-1 0-12 16,2 2-9-16,0 0-5 16,0 1-1-16,2-1 3 15,4 1 7-15,5 0-7 0,6-1 3 16,2-2 1-16,8 0 5 16,5 0-7-16,6 0-2 15,9 0 0-15,3-6-2 16,6-1 4-16,2 0-2 15,8 0 0-15,0-1 1 0,2-1 0 16,2 4-2-16,-4-2 0 16,-3 1-1-16,-5 1 1 15,-6 2 1-15,-7 1-3 16,-10 0 0-16,-9 2 0 16,-8 0-1-16,-8 0 1 0,-2 0-1 15,-8 0 0-15,0 0 10 16,0 0 20-16,-9 0-19 15,-3 0-12-15,-7 0 6 16,-3 0-4-16,-7 0-3 16,-5 0-7-16,-10 0 2 0,-2 2-1 15,-5 1 4-15,-8 1 1 16,-2 3-1-16,-2-3 3 16,0 1-6-16,2 0 1 15,4 1 6-15,10-1 0 16,9 1 2-16,14-3-2 0,12 1-3 15,12 1-27-15,17 0-27 16,22 0-18-16,17-5-21 16,17 0-45-16</inkml:trace>
  <inkml:trace contextRef="#ctx0" brushRef="#br0" timeOffset="240356.841">23780 14300 462 0,'-13'-11'11'0,"2"-3"-7"16,1 3-4-16,6 4-6 15,1 1 1-15,1 3 2 16,0-2 2-16,2 1-4 0,0 1 6 16,0 1-1-16,0 0 4 15,0 0-4-15,0 2 1 16,0-1 0-16,0 1 3 16,2 0 0-16,1 0-3 0,6 0 0 15,6 0-2-15,4 5 0 16,6-2 1-16,8 4 1 15,12-1 0-15,3-1-7 16,10-1 16-16,6-4-10 16,4 0 1-16,5 0-4 15,-2 0 6-15,-3 0-5 16,-3-4 6-16,-8 2-2 0,-6 2-2 16,-10 0 1-16,-9 0-2 15,-5 0 2-15,-5 0-1 16,-10 6-7-16,1-1-17 15,-9 2-33-15,-4-5-57 0,-4-2-122 16</inkml:trace>
  <inkml:trace contextRef="#ctx0" brushRef="#br0" timeOffset="241138.0769">24787 16512 486 0,'-13'1'3'0,"4"-1"-23"0,-1 0 1 15,3 4 19-15,1-2 1 16,4 1 1-16,2 0 4 16,0 1-7-16,2 0 1 15,11 1 10-15,3 1 3 16,4-3-2-16,7 2-3 0,5-3-3 16,7-2-2-16,10 0 0 15,4 0-1-15,11-5 8 16,1-6-1-16,4 0-3 15,-2 1-2-15,-3-1-2 16,-6 6-2-16,-7 1 1 0,-10 4-1 16,-14 0-16-16,-15 10-31 15,-12 2-61-15,-27-9-255 16</inkml:trace>
  <inkml:trace contextRef="#ctx0" brushRef="#br0" timeOffset="242372.4683">22882 18880 423 0,'-2'-4'7'15,"2"0"-6"-15,5-2 5 16,10 0-7-16,4 1 5 16,7-2 0-16,6-4-4 0,6 2 1 15,7-1 2-15,1-3-2 16,5 3 6-16,3-1-1 16,1 4 1-16,1-2 0 15,-4 4-2-15,-1 2-1 16,-3 3-2-16,-3 0 0 15,-6 3-2-15,-3 7-1 0,-6 1 1 16,-4 3-19-16,-11-2-9 16,-8 0-32-16,-7-12-125 15</inkml:trace>
  <inkml:trace contextRef="#ctx0" brushRef="#br0" timeOffset="243059.8943">27590 18964 269 0,'-30'-9'-4'0,"-1"2"-11"0,8-2 12 15,-3 2 12-15,9 2 11 16,-1 0 1-16,7 0 8 16,6 0-9-16,3 2 3 15,2 3-3-15,7-4 2 16,11 1-3-16,9-2-8 0,8 2-11 16,14-6 1-16,7 2-2 15,9 1 6-15,6-6-3 16,9 4 3-16,-2-7 14 15,8 4-14-15,-6-5-2 16,-2 4 0-16,-3-1-1 0,-11 5 0 16,-8-3-2-16,-13 4 0 15,-11 1 1-15,-10 5-1 16,-12 1 0-16,-10 0-28 16,-3 0-30-16,-21 0-32 15,-13-16-207-15</inkml:trace>
  <inkml:trace contextRef="#ctx0" brushRef="#br0" timeOffset="246997.4477">6755 7549 488 0,'-14'0'3'0,"-1"0"-2"16,4 0-4-16,10 0 3 15,1 2 0-15,0-2-7 16,1 0-5-16,8 0 8 16,2 0 2-16,5 0 1 15,2-6-2-15,3-1 2 0,1-2 4 16,3 2-5-16,-1-2 5 15,0 0-2-15,-4 0 1 16,1 2-2-16,-4 0 0 16,0 1 1-16,-7 1 0 15,3 1-1-15,-2 2 0 0,-3 1 1 16,2-1-2-16,-3 2 2 16,0 0 0-16,-4-2-2 15,3 2 2-15,-5 0-1 16,2 0 0-16,-3 0 2 15,0 0 0-15,0-2 0 0,-8 2 3 16,-1-1-4-16,-3-1 1 16,-4-1 3-16,-3-1-3 15,4 0 2-15,-2-1 3 16,1-1-1-16,1 3 8 16,5-1 1-16,3 1-1 0,4-1 0 15,3 0-3-15,5 1-12 16,20-6-7-16,16-5-2 15,27-6 1-15,24-5-24 16,21-14-14-16,11-8-79 16</inkml:trace>
  <inkml:trace contextRef="#ctx0" brushRef="#br0" timeOffset="248169.4754">23947 13433 392 0,'0'-9'5'16,"0"0"-3"-16,-6 0-2 15,6 3 3-15,-2 0-3 16,2 0 0-16,0 1 0 0,0 1-4 16,0 1 2-16,0-1 2 15,4 3 1-15,0-1-1 16,-4 2 0-16,2 0 0 15,0 0-1-15,-1 10 1 16,1 5 10-16,-2 9 0 16,2 5 1-16,-2 10-1 0,2 9-6 15,-1 8-4-15,6 4 1 16,5 5-3-16,-2-5-58 16,4-12-101-16</inkml:trace>
  <inkml:trace contextRef="#ctx0" brushRef="#br0" timeOffset="249872.4792">25047 15629 271 0,'-10'-6'4'16,"-1"3"-1"-16,3-1 5 15,3 2 19-15,0 0 1 16,2 2 0-16,1-1-9 16,2 1-4-16,0 0-14 0,-2 11-2 15,2 4 7-15,0 10 6 16,2 7-2-16,3 8-3 15,2 8-5-15,4 7 0 16,5 6-3-16,6 2-25 16,3-6-64-16,2-7-156 0</inkml:trace>
  <inkml:trace contextRef="#ctx0" brushRef="#br0" timeOffset="250794.3572">27815 18006 218 0,'0'-7'58'0,"0"0"-53"15,0 0-14-15,0 2 12 16,0 1-1-16,0 0 5 15,0 2 13-15,0 1 6 16,0 1 1-16,0 0-12 0,0 0-9 16,1 1-3-16,4 12 0 15,3 9 1-15,6 10-1 16,3 10-2-16,6 10 0 16,-2 0-47-16,3-11-134 15</inkml:trace>
  <inkml:trace contextRef="#ctx0" brushRef="#br0" timeOffset="257029.6573">23627 18090 366 0,'2'-11'-8'16,"-2"-3"10"-16,0 5-3 16,0 2-7-16,-2 1 1 15,2 3 7-15,-4 0 2 16,4 1-1-16,0 0 0 0,0-1-1 16,0 3 0-16,0-3 2 15,-1 3 5-15,1 0 1 16,0 0-3-16,0 0-7 15,-2 6 6-15,2 4 1 16,-2 7-1-16,-1 2 4 16,1 5-3-16,-1 2-2 0,-2 6-2 15,2 4 0-15,-3 3-2 16,1 2-1-16,-2-3-29 16,-4-12-89-16</inkml:trace>
  <inkml:trace contextRef="#ctx0" brushRef="#br0" timeOffset="258967.7994">6915 13618 87 0,'-6'0'114'0,"-1"-5"-114"15,-2-2 1-15,4-1 3 16,2 1 3-16,-2 4-2 15,3-5 1-15,2 4 1 16,0-2 0-16,0 1 0 16,7-1-3-16,1 1 2 0,6 2-6 15,5-1 2-15,2 2 1 16,0 2-2-16,6 0 2 16,2 0 0-16,2 0-2 15,1 2-1-15,4 3 1 16,-2 2-2-16,2 0 3 0,4-1-2 15,-5 1-1-15,1-3 2 16,2-1-1-16,-3-1 0 16,-3-2-10-16,-4 0 12 15,-5 0 0-15,1-2 3 16,-7-1-2-16,-5-1-2 16,-4 2 7-16,-2 1 14 0,-5-1-10 15,-1 2 3-15,0 0-1 16,0 0 1-16,-7 0 2 15,-3 0-14-15,-7 3-1 16,-2 4-2-16,-4 0 1 0,-4 4 1 16,-6-4-4-16,-1 2 5 15,-3-2-3-15,-7-2-1 16,3 1 2-16,-6-4-1 16,-1 0 0-16,4-1 0 15,0 1 0-15,5-2 0 16,6 0 1-16,8 0-5 15,16 0-14-15,9 0-4 0,18 0-31 16,25-5-79-16</inkml:trace>
  <inkml:trace contextRef="#ctx0" brushRef="#br0" timeOffset="264967.8739">26847 14439 407 0,'-5'-11'0'0,"-1"1"4"16,4 0-4-16,2 2 7 16,0 4 1-16,2-1-5 0,9 1-3 15,1 0 1-15,5 1-1 16,4 1 0-16,6 0 1 16,3 2-1-16,4 0 0 15,5 0 0-15,5-1 1 16,1-1-2-16,4 2 3 15,3-4-2-15,1 3 0 16,3-4 1-16,-4 0-2 0,-1 0 1 16,-5 0 0-16,-5 0 0 15,-1-1 1-15,-11 3 1 16,-8 1-2-16,-3 0 0 16,-9 0 1-16,-4 2-1 0,-5 0-1 15,0 0 11-15,-7 0 12 16,-7 0-12-16,-9 0-10 15,-4 0-1-15,-11 0 2 16,-1 0-2-16,-8 6 2 16,-7 1-1-16,-1-2 0 15,-9 2 0-15,1 3 1 0,-1-4 0 16,3 1 2-16,6-1 2 16,8-1 0-16,9-1 3 15,11-4-2-15,10 0-3 16,16 0 0-16,10 0-7 15,31 0-27-15,26 0 8 0,24-4-19 16,23-14-86-16</inkml:trace>
  <inkml:trace contextRef="#ctx0" brushRef="#br0" timeOffset="268592.6576">27312 14196 187 0,'0'7'8'15,"-3"1"-65"-15,1 6 13 16,0-2 22-16,0 2-43 16</inkml:trace>
  <inkml:trace contextRef="#ctx0" brushRef="#br0" timeOffset="269874.2787">26900 16645 333 0,'-24'0'13'0,"0"0"9"0,8 0-20 15,3 0 6-15,7 0 7 16,4 0 4-16,2 0-7 16,0 2-15-16,8 2 0 15,8-3 7-15,3 4 8 16,4-1-4-16,2 0-2 0,6-2-3 15,5 0-1-15,3-2 2 16,5 0-2-16,7 0 5 16,3-10 1-16,4-2 5 15,3 0 3-15,0-3 2 16,-7 2-6-16,-4 3-4 16,-7 1-4-16,-12 4 1 0,-7 1 2 15,-7 2-3-15,-8 0-1 16,-4 2 0-16,-5 0-3 15,1 0 0-15,1 0 1 16,1 6-1-16,0 5-24 16,3 1-21-16,-3-1-25 15,-1-11-98-15</inkml:trace>
  <inkml:trace contextRef="#ctx0" brushRef="#br0" timeOffset="271171.0566">30551 16647 315 0,'-15'0'1'0,"0"0"1"16,1 0-3-16,-3 0 2 15,5 0 0-15,2 0 0 16,0 0 3-16,5 0 2 16,3 2 2-16,2 1-2 15,0-1-7-15,0 1 0 0,2-1 2 16,10 4 15-16,6-2-7 16,6 1 5-16,6-2-6 15,8-1-2-15,5 0-3 16,2-2 4-16,3 0 2 15,4 0 0-15,-1-2-3 16,-3-3 2-16,-1 1-1 16,-8 1-4-16,-5 1 0 0,-10 0-2 15,-9 2 0-15,-3 0 2 16,-5 0-3-16,-7 0-4 16,0 0-4-16,0 2-28 15,-7 7-12-15,-13-6-76 16</inkml:trace>
  <inkml:trace contextRef="#ctx0" brushRef="#br0" timeOffset="272374.3582">25237 18905 281 0,'0'0'-17'15,"0"-3"14"-15,0 3-2 16,0 0 6-16,3 0 15 16,-3 0-14-16,2 0-2 0,0 3-1 15,1 1 2-15,2-1 0 16,0 1 4-16,2-3 3 15,7 2 0-15,-2-1 9 16,6-2 1-16,6 0-5 16,0 0-7-16,8-2 6 0,5-6-5 15,1 1 2-15,-3 0-1 16,-1-2 1-16,0 0 1 16,-1 1 2-16,-5 2-5 15,-2-1 17-15,-6 3-23 16,-3 1 0-16,2 3-2 0,-6 0-6 15,2 3-30-15,-8 2-24 16,-7-5-86-16,-8-13 147 16,-25-28 0-16,-19-27 0 15</inkml:trace>
  <inkml:trace contextRef="#ctx0" brushRef="#br0" timeOffset="280437.0612">26939 13524 235 0,'0'0'3'0,"0"-6"0"15,0 3-16-15,0-3-7 16,3 3 8-16,4-1 6 16,0 3-3-16,1 0-9 15,1-2 18-15,-2 3 2 16,0 0-2-16,-4 0 0 16,2 0 9-16,-4 0 6 0,-1 3 10 15,0 1 15-15,0 0-3 16,0 3-2-16,0 2-4 15,-1 1-12-15,-2 3 1 16,1-1 0-16,0 5-7 16,2-2-4-16,0 3-5 0,0-2-2 15,0 0 0-15,0-1-2 16,0-1 0-16,2-1 0 16,6-3-3-16,1 0-6 15,1-2-26-15,5-8-24 16,-3-2-87-16</inkml:trace>
  <inkml:trace contextRef="#ctx0" brushRef="#br0" timeOffset="285202.765">30268 15791 167 0,'-9'-4'54'0,"-1"-4"-55"16,2 1-10-16,1-3-6 0,2 2 17 15,0 0-4-15,2 1 9 16,1 0 7-16,2 0-2 15,-2 1-7-15,2 3 13 16,-2 1 0-16,1 0 16 16,1 1-4-16,-2 1-4 0,2 0-7 15,0 0-8-15,0 0-1 16,0 0-6-16,0 0-8 16,0 1 15-16,5 5-4 15,0 1-1-15,5 2 1 16,0 1-2-16,3 1 1 15,2 2 3-15,0-1 0 0,4 1-1 16,-1 1 2-16,1-2-1 16,1 3 4-16,-1-3-3 15,-2 3 1-15,1-1-3 16,-2 0-3-16,-1 1-1 16,-3-3 0-16,0-2-2 0,0 5 0 15,0-2 1-15,1-1-1 16,-4-9-21-16,-6-10-68 15</inkml:trace>
  <inkml:trace contextRef="#ctx0" brushRef="#br0" timeOffset="286421.5753">9440 8326 20 0</inkml:trace>
  <inkml:trace contextRef="#ctx0" brushRef="#br0" timeOffset="287030.9261">8536 8385 356 0,'-3'-11'1'0,"-8"1"2"0,6 0-3 15,5 3 6-15,0 2-9 16,5 2 3-16,4 1 3 16,5 0 1-16,6 2-3 15,2 0 0-15,1 0 0 0,2 5-2 16,3 4 2-16,1 0-1 16,3 4 1-16,-3-5-1 15,2 5 0-15,-2-4 0 16,-1-1 1-16,1 0 0 15,0-3 0-15,1-1 6 16,3-1-2-16,3-1 2 0,1-2-2 16,5 0-4-16,4 0 1 15,5 0-2-15,6-4 0 16,1-2-3-16,-12-11-88 16,-14-13-99-16</inkml:trace>
  <inkml:trace contextRef="#ctx0" brushRef="#br0" timeOffset="289984.0696">26964 15645 269 0,'0'-9'16'15,"0"2"0"-15,-4-2-10 16,0 3 2-16,-1 1-3 15,3 0 11-15,-3 1-10 16,3 3-1-16,2-1-3 0,-2 2 0 16,2 0-2-16,0 0-1 15,0 0-1-15,0 7 2 16,0 0 0-16,0 2-1 16,0 2 1-16,0 1 1 15,0 0-1-15,2 1 1 0,-2 1-1 16,2-2 1-16,0 3-1 15,-1-1 0-15,3-1 0 16,-1 0 3-16,1 0 0 16,2 2 1-16,-1-1-1 15,2 0-2-15,-2 0 0 0,1-1 2 16,-1 1-1-16,1-1-1 16,-1 0 1-16,-1-1-1 15,-1-2 1-15,1 1 0 16,-1-2 0-16,1 2-1 15,4-2 3-15,0 1-5 16,4 1-4-16,10-2 3 0,0-9-28 16,5-13-74-16</inkml:trace>
  <inkml:trace contextRef="#ctx0" brushRef="#br0" timeOffset="291687.1952">8606 11519 295 0,'3'-16'-38'0,"0"-2"17"16,2 0 21-16,6 2 5 16,4 0-8-16,2 0 9 15,6 4-5-15,3-3-6 16,3 4 27-16,1 3-20 16,4 0-1-16,-5 5 4 0,3 3-2 15,2 0-4-15,-3 2 0 16,1 5 2-16,0 5 0 15,-3 1-2-15,-2 1 0 16,-3 2 1-16,-3-1-1 16,-3 1 0-16,-4-4 2 0,-4 2-2 15,-5-3-20-15,-5-2-19 16,0 0 36-16,-15-2 3 16,-6 0-2-16,-8-1-7 15,-5-1-1-15,-6-1 8 16,-1-4 3-16,-8 1-1 15,1-1 2-15,-1 0 1 0,0-1 5 16,0-7 9-16,6-3 5 16,5 3 17-16,7-3-12 15,10 0 1-15,5 2-12 16,12 0 3-16,4 2-5 16,29-3-24-16,27-1 23 0,30-7-18 15,35-5-20-15,28-7-65 16,19-8-76-16</inkml:trace>
  <inkml:trace contextRef="#ctx0" brushRef="#br0" timeOffset="294452.6773">26908 14401 305 0,'-5'-1'-4'0,"2"-3"3"0,0 2 0 16,1 1 8-16,2 1 8 15,0 0-3-15,0-2-9 16,2 2 1-16,6 0 3 16,-3 0 0-16,4-2-2 15,1 2 6-15,1-2-2 16,2 2 2-16,1-1 3 0,4 1 0 15,2 0-3-15,2 0 2 16,2 0 1-16,7 0-1 16,3 0-6-16,4 0-2 15,5 0-4-15,2-3 0 16,0 0 0-16,4-1 0 0,-5-1 0 16,-5 2-1-16,-3-1 0 15,-7 3 1-15,-6-1-2 16,-8-1 2-16,-4 3-1 15,-4 0 0-15,-6 0 0 16,-1 0-1-16,0 0 17 16,-1 0 8-16,-6-3-16 0,-4 1-5 15,-2 2 1-15,-1-2 0 16,-4 1 0-16,-4 1-1 16,-1-2 0-16,-5 2-2 15,2 0 0-15,-4 0-1 0,1 0-1 16,2 2-30-16,2 1-30 15,6 1-29-15,0-4-103 16</inkml:trace>
  <inkml:trace contextRef="#ctx0" brushRef="#br0" timeOffset="297327.431">27244 14525 240 0,'31'0'3'0,"-3"0"-1"0,0-4-5 15,1-5-1-15,-2-2-2 16,0-3 3-16,0-2-3 16,2-5 2-16,0 1-5 15,-2 0 3-15,2 1 3 0,-4-3 3 16,-2 4 4-16,-2 1 6 16,-2 1-3-16,-5-1 0 15,-2 2-2-15,-3-3-2 16,-2 0 2-16,-3 0 3 15,-2-5 3-15,-1-4-3 16,1-3-4-16,0-8-3 16,0-1 2-16,1-6-4 0,2-1 23 15,-2-1-16-15,-3 5 10 16,0 2-1-16,0 7 13 16,-8 2 1-16,-1 8-3 15,-5 2-5-15,-4 1-15 0,1 4-3 16,-2-2-1-16,-4 2-1 15,-1 0 0-15,0 2 3 16,-7 0-5-16,1 1 2 16,-7-1-2-16,-2 3 1 15,-2 2 0-15,-3 2-2 16,0 4 0-16,1 3 3 0,1 0-2 16,1 0 3-16,4 7 2 15,-2 5-2-15,2 2-1 16,1 4 1-16,2 2-2 15,0 1 0-15,2 2 0 0,3 4 0 16,0 0 0-16,2 3 0 16,3 0 0-16,5 3 0 15,1 2 0-15,6 1 0 16,-1 3 0-16,6 0 0 16,0 1 0-16,5-1 0 0,0 0-2 15,2-1 2-15,0-1 0 16,11-1-2-16,1-2 2 15,8 2 0-15,2-3-1 16,7-1 2-16,3 0 1 16,4-2 2-16,3-4-3 15,6-1 2-15,0-3-1 0,4-5-1 16,0-2-3-16,4-5 4 16,-1-2 4-16,1-5 0 15,-1-2 1-15,1-1 0 16,-7-1 3-16,-1-6 0 15,-5-6-6-15,-3-1 3 0,-6-4-2 16,-6-1 0-16,-3-5 1 16,-6-1 0-16,-2-3-1 15,-5 0 1-15,-4-3-2 16,-1 0-3-16,-1 1 1 0,-3 5-2 16,0 4 1-16,0 3-2 15,-5 7-3-15,0 4-18 16,1 5-27-16,-6 1-43 15,-1-1-170-15</inkml:trace>
  <inkml:trace contextRef="#ctx0" brushRef="#br0" timeOffset="298217.9897">27102 14536 359 0,'0'0'79'0,"0"0"-68"16,0-3-7-16,-4 2-2 15,3-1 10-15,-1 2 9 16,0-2 2-16,-1 2-5 16,1-2-5-16,-1 2 4 15,1-1 2-15,1-1 7 16,-1 0 1-16,2 0-3 0,-2 1-4 16,-1-2-1-16,1 0-2 15,0 1 0-15,-1-1-1 16,1-1-1-16,-3 2 1 15,3 1-2-15,-1-1-4 16,0 0-3-16,1 0-2 0,0 2 0 16,2 0-3-16,0 0-4 15,0 0 2-15,0 0 0 16,0 0-2-16,0 0 0 16,0 0 1-16,0 0-7 15,0 0-3-15,0 0-9 16,0 0-17-16,0 4-16 0,0-2-32 15,0-2-45-15,0-11-148 16</inkml:trace>
  <inkml:trace contextRef="#ctx0" brushRef="#br0" timeOffset="305639.3137">8497 14780 487 0,'-13'0'21'0,"0"-3"-15"16,5 0-5-16,8 1-7 16,0-1 2-16,0 3-8 15,2-4 8-15,10 3 5 16,3-1 1-16,2-3-3 16,5-1-1-16,3 2 3 15,4-1 0-15,0 2 0 0,3 0 2 16,2-1-5-16,0 4 4 15,2 0-2-15,-2 0 0 16,3 4 0-16,2 4 0 16,5-1 0-16,7 2 1 15,5-5 0-15,8-4-20 16,1-9-81-16,-2-18-224 0</inkml:trace>
  <inkml:trace contextRef="#ctx0" brushRef="#br0" timeOffset="312202.4704">29788 13665 180 0,'0'0'-35'15,"0"0"-86"-15</inkml:trace>
  <inkml:trace contextRef="#ctx0" brushRef="#br0" timeOffset="314921.2669">29932 13668 99 0,'-9'-10'67'0,"0"0"-71"16,2-2-10-16,3-1 7 0,1 1 9 16,3-1 10-16,0-2-17 15,0 2 3-15,0 1 4 16,0-1 13-16,3-2 1 16,-1 7-4-16,-2-2 0 15,2 4 2-15,-2 1 5 16,0 1 13-16,0 3-7 0,0 1 1 15,0 0-8-15,0 0-8 16,0 1-8-16,0 10 2 16,-2 5 6-16,-3 10 4 15,1-4-3-15,-1 8-5 16,-1 1-4-16,2-5 1 0,1-1-3 16,1-6 0-16,2-4 0 15,0-8 0-15,0-2-4 16,0-2 6-16,-2-3 1 15,1 0 7-15,-1-6 17 16,-2-3-19-16,1-7-6 16,-1-3 4-16,0-3-1 0,0-5-3 15,1 1-1-15,0-5-4 16,3 6-10-16,0 0 3 16,0 7-18-16,0 9 8 15,-2 2-25-15,-5 7-118 16</inkml:trace>
  <inkml:trace contextRef="#ctx0" brushRef="#br0" timeOffset="316655.6654">10294 10517 397 0,'-16'0'4'0,"1"0"-3"15,3 0-1-15,7 0 1 16,3 0-1-16,2 0-4 16,0-4-3-16,5-4 3 15,9 0 2-15,12-3 2 0,6-8 7 16,15-5-4-16,14-4-3 16,11-13-18-16,4-11-124 15</inkml:trace>
  <inkml:trace contextRef="#ctx0" brushRef="#br0" timeOffset="323370.3766">28064 15673 344 0,'-12'-1'17'0,"-1"-10"-8"16,4 5-6-16,2 5 2 0,4-1 10 15,3 2-2-15,0 0-11 16,0 0-6-16,3 5 2 16,7 4 6-16,2 4-1 15,2 1-1-15,1 2-2 16,0 0 1-16,2 2 0 0,2 1 1 16,-1 3 2-16,2 1 0 15,-2 2 0-15,4 0-1 16,-1 2 0-16,2 3-2 15,4-1 1-15,2-3-1 16,3-4-15-16,-1-13-91 0</inkml:trace>
  <inkml:trace contextRef="#ctx0" brushRef="#br0" timeOffset="325323.4258">11758 12394 198 0,'-15'4'6'0,"1"0"-6"16,-3 1 1-16,4 4 2 15,2 2-1-15,-2 1 2 0,3-1-3 16,0 1 0-16,5-3 0 16,3 2-1-16,2-2 0 15,0-2 0-15,2-1-3 16,7-3-2-16,3-3 5 16,2 0 0-16,5 0 6 15,-1-7-7-15,1-6 4 0,3-1 7 16,-2-2-6-16,-4 2 1 15,0-2 3-15,-5 1 1 16,-4 5-1-16,-4 2 4 16,-3 3 18-16,-1 5 12 15,-15 0-23-15,-6 2-5 16,-5 12-10-16,-5 8 0 16,1 3-4-16,2 2 3 0,14-2-2 15,15-4-5-15,14-12-51 16,31-16-41-16,21-33 13 15</inkml:trace>
  <inkml:trace contextRef="#ctx0" brushRef="#br0" timeOffset="334370.0345">31420 14386 386 0,'20'-11'7'0,"2"0"-21"0,2 0 0 16,10 2 15-16,7 4 2 15,7 2 0-15,1-1-2 16,5 0 0-16,7 1-2 16,2-1 0-16,-1 2 1 0,3-1 0 15,1 3-3-15,-1-2-6 16,-4 1-11-16,0 1 10 15,-5 0-15-15,-7 0 21 16,-1 1-32-16,-9 8-26 16,-5 4 3-16,-12-3-34 15</inkml:trace>
  <inkml:trace contextRef="#ctx0" brushRef="#br0" timeOffset="335026.1816">31512 16707 425 0,'-9'-13'-14'15,"0"-4"8"-15,3 5 8 16,6 3-3-16,0 4 7 16,8-2-8-16,11 1 7 0,10 3-5 15,5-1 3-15,12 0-2 16,3 2-1-16,10 1 2 16,3-3-2-16,2 3 0 15,-3-1 1-15,-1 2-2 16,-5 0 1-16,-6 0 1 0,-6 0-8 15,-7-2-3-15,-7 4 1 16,-2 5-11-16,-9-2-8 16,-8 4-7-16,-4 0 4 15,-6 5-11-15,-2 2-7 16,-22 1-14-16</inkml:trace>
  <inkml:trace contextRef="#ctx0" brushRef="#br0" timeOffset="335588.7251">30316 18830 381 0,'0'0'-36'0,"-6"0"8"0,-4 0-67 15,1 0 71-15,0 0-12 16,-2 5 3-16,-4 5 21 15,3 0 17-15,-2-1 16 16,-2 5-21-16,2-1 0 0,1-2 0 16,2-1 24-16,4 0-11 15,3-4-4-15,4 0-3 16,0-1 3-16,13-2-3 16,3-1-3-16,7 2-10 15,6-2 41-15,7-2-14 16,6 0-1-16,9 0-3 15,5 0-5-15,5-3 0 0,4-2 2 16,1 0-3-16,1 0-3 16,-7 1 2-16,-6-2-2 15,-5 1-2-15,-15 4 2 16,-7-1-4-16,-11 0 0 16,-8 2-2-16,-8 0-1 0,-3 0-1 15,-16 0-9-15,-12-2-21 16,-10-8 10-16,-16-12-24 15,-12-9-89-15</inkml:trace>
  <inkml:trace contextRef="#ctx0" brushRef="#br0" timeOffset="338198.4325">312 15636 138 0,'-5'0'4'15,"1"0"-2"-15,1 0-1 16,1 0 2-16,2 0-3 15,0 1 0-15,0 3 0 16,0-2 0-16,5 2-2 0,2-1-3 16,5-3 5-16,5 2-2 15,1-2 2-15,5 0 0 16,2-3 1-16,2-9 2 16,2 4-6-16,0-5 7 15,-2-3-11-15,-2 2 13 0,0 0 1 16,-7-1-7-16,0 3-2 15,-7 3 2-15,-3 2 1 16,-6 1 1-16,-2 3-2 16,0 3 3-16,-9 0-3 15,-7 0 11-15,-5 7-11 16,-3 3 1-16,-6 5 0 0,1-1-2 16,2 4 2-16,8-2-1 15,11-4-2-15,8-6-8 16,22-8-78-16</inkml:trace>
  <inkml:trace contextRef="#ctx0" brushRef="#br0" timeOffset="345073.0494">31636 14428 62 0,'-19'-5'10'0,"-2"-2"14"0,3-2 5 16,2 2-2-16,3-2 0 16,3 1 7-16,1 0 3 15,-1 1 4-15,5 0-4 16,-2-1-12-16,2 1-9 0,3 2-5 16,1 1-1-16,1 1 6 15,0 1-6-15,0 0-5 16,8 0-2-16,7 0 2 15,8 2-4-15,7 0 10 16,9 0-8-16,5 0-1 16,10 0 2-16,6 6-2 0,4-2 1 15,3 1-3-15,-1-2 1 16,2 3-1-16,-4-3 1 16,-3 1-1-16,-3 0 1 15,-2-1 0-15,-12-1-1 16,-2-2 1-16,-6 2-1 0,-7-2 2 15,-7 0 0-15,-8 0 2 16,-4 0 0-16,-5 0 0 16,0 0 1-16,-5 0 9 15,0-2 0-15,-12-1-8 16,-3-3-1-16,-2-1-6 16,-14 3 3-16,-4-1-5 0,-6 1 2 15,-8 3 2-15,-9-1-2 16,2 2-1-16,-5 0 4 15,-7 0-1-15,4 0-3 16,-3 2 5-16,3 3-2 16,3 0 1-16,2-1-2 0,11 1 1 15,2 1-2-15,12-1 2 16,5-2-1-16,9 1-1 16,5 1 2-16,4-3-2 15,7 1 0-15,2 0 0 16,2-2-8-16,2 1 2 15,9 0 5-15,7-2 1 0,5 0 2 16,11 0 1-16,8 0 0 16,9-2 4-16,9-5-3 15,10 0-2-15,0-2 2 16,9 0-4-16,4 0 2 0,1 0 1 16,4 4-3-16,1-1-3 15,1 1-35-15,2-2-33 16,-9 0-36-16,-7-6-109 15</inkml:trace>
  <inkml:trace contextRef="#ctx0" brushRef="#br0" timeOffset="349854.3262">13234 3938 158 0,'16'12'106'0,"5"13"-238"16,8 13 99-16,7 21 0 16</inkml:trace>
  <inkml:trace contextRef="#ctx0" brushRef="#br0" timeOffset="398183.1912">22475 5144 387 0,'-17'-21'-5'15,"1"-3"7"-15,1 3-1 16,8-1 3-16,2 7 3 0,5-2-1 16,0 3-9-16,5 0 1 15,9 2 1-15,5 1-3 16,3 0-13-16,1 2-3 16,1-2-5-16,2 4-5 15,-4 4-9-15,-7 1-17 0,-2 2 9 16,-6 0 6-16,-7 9-2 15,-3 4 28-15,-17 5 16 16,-4-1 9-16,-5 6 8 16,-6 1 17-16,2 1 4 15,1-5 1-15,10 4 0 16,5-4-18-16,15-1-17 0,6 0-12 16,30-4-21-16,22-10-18 15,13-10-66-15</inkml:trace>
  <inkml:trace contextRef="#ctx0" brushRef="#br0" timeOffset="431424.2021">23744 5248 77 0,'-5'4'6'0,"1"-2"-4"0,1 0 0 15,1 2 12-15,2-3-3 16,0 3-6-16,0-2 2 16,0 2 2-16,0-2 2 15,2 1-1-15,3-1 7 16,0-2 0-16,2 1-1 0,0-1 14 16,3 0-20-16,0 0 0 15,1 0 0-15,3 0 0 16,2 0 0-16,2-1-6 15,6-3-1-15,1 1 3 16,0-1-5-16,2-2 1 16,-2 1 1-16,0 2-2 0,-1-2 0 15,-3 3 0-15,-4 0 0 16,-2 0-1-16,-5 2-1 16,-3 0-16-16,-7 0-88 15</inkml:trace>
  <inkml:trace contextRef="#ctx0" brushRef="#br0" timeOffset="437158.9909">20059 14396 390 0,'3'-9'3'16,"2"0"-2"-16,-5 4-4 16,0 1 2-16,0 3-2 15,1 1-7-15,3 0-9 16,-1 0-9-16,4 0 14 0,0 1 9 16,5 5 1-16,0-1 6 15,0 1-4-15,5-1 1 16,-3-2 1-16,2 1-1 15,1 1 0-15,-3-1-3 16,2-1 4-16,-3 0 1 0,-1-3-1 16,-3 1 0-16,-3-1 1 15,-1 0 1-15,-3 0 7 16,-2 0 17-16,0 0 11 16,-6-4-22-16,-2-1-12 15,-7 0-1-15,-1 1-2 0,-2 1 1 16,-1 1 1-16,0 2 4 15,1 0-2-15,-1 0 1 16,-1 0-3-16,1 0 0 16,2 3 2-16,0 3 0 15,2 2-4-15,2 0 3 16,2-1-3-16,2 2-11 0,8 0-25 16,-1-6-44-16,2-1-110 15</inkml:trace>
  <inkml:trace contextRef="#ctx0" brushRef="#br0" timeOffset="438299.7033">20199 14486 333 0,'-3'0'8'0,"-1"0"-6"0,1 0-1 15,3-3 5-15,0 2 0 16,0-1-4-16,0 0-1 16,0-1 1-16,0 3 1 15,3-2-1-15,-1 0 0 16,0 2 0-16,0 0-2 0,-1 0 0 16,1 0 0-16,0 0 0 15,-2 0-6-15,2 0-7 16,-2 0-2-16,0 0 2 15,0 0 6-15,0-2 7 16,-6-1-3-16,-1-3-6 0,-6 1 7 16,-1 0 3-16,-2 1 0 15,-2 1 8-15,2-1 2 16,-2 4 5-16,2-2 5 16,3 2-5-16,2 0-7 15,4 0-2-15,2 0-2 16,3 0-4-16,2 0 1 0,0 0-7 15,0 0-6-15,5 0 8 16,2 0 11-16,5-1-5 16,0-5 5-16,0 2-1 15,3-1 4-15,-1-2-1 16,2-2-3-16,0 2-2 0,2 3-2 16,3-1-5-16,-4-1-48 15,-8 1-97-15</inkml:trace>
  <inkml:trace contextRef="#ctx0" brushRef="#br0" timeOffset="440174.6371">20156 14566 288 0,'2'0'0'0,"-2"0"-7"0,4 0-72 16,3 0 44-16,0 3 17 15,0 1-24-15,1-1-40 16</inkml:trace>
  <inkml:trace contextRef="#ctx0" brushRef="#br0" timeOffset="441424.7386">19885 6298 314 0,'0'-16'24'0,"4"-1"-17"16,6-3-5-16,12 7-3 16,10-3 8-16,14 3-6 0,16-4-40 15,5-6-19-15,1-12-97 16</inkml:trace>
  <inkml:trace contextRef="#ctx0" brushRef="#br0" timeOffset="446190.4264">20021 6273 274 0,'11'-7'42'0,"-3"-2"-45"16,-1 0 5-16,1 2-3 0,4 0 4 15,-2-2 0-15,1 2 2 16,0 0-2-16,-2-1-1 16,-2 3-1-16,-2 0 0 15,-2 3 0-15,-1 0-1 16,-2 1 0-16,0 1 3 15,0-2 9-15,0 2-5 0,-5 0-2 16,-6-2-4-16,-1 2 2 16,-3 0 5-16,-2 0-6 15,-1 0 0-15,3 0 1 16,1 0 3-16,7 0 6 16,7-2 0-16,12-7-16 0,27-9-20 15,19-12 2-15,20-17-42 16,17-16-132-16</inkml:trace>
  <inkml:trace contextRef="#ctx0" brushRef="#br0" timeOffset="450565.8676">18888 6107 140 0,'-3'0'43'0,"-3"0"-39"0,1 0-2 16,2 0-1-16,1-2 4 15,0 2 4-15,2 0-3 16,0 0 2-16,0 0-8 16,0 0-9-16,0 4 13 0,2 5-2 15,3 6-3-15,-1-2 0 16,-3 7-2-16,1 3 0 16,0 4 2-16,-2 3-1 15,0 4 1-15,0 4 3 16,0 3-1-16,0 3 2 15,0 9 5-15,0-2 3 0,2 7 3 16,1 3 2-16,5 7 0 16,-3 2-4-16,2 4-1 15,0 9-7-15,0 2-1 16,-1 10-2-16,-1 3 1 16,-3 5 0-16,0 8-2 0,1 3 1 15,-4 9-1-15,1 7 1 16,-2 6 0-16,-7 8-1 15,0 6 0-15,-4 4 1 16,5 3-1-16,-4 1 0 16,5 3 1-16,2-2 0 0,3-1 3 15,2-5 1-15,-1-2 5 16,1-2-4-16,0-4-1 16,0 1 1-16,1-5 4 15,-1 2 0-15,0 0-1 16,0-4 3-16,0-1-2 0,-5 3-2 15,-1-7 1-15,-3 5-5 16,2-1 0-16,0-3-2 16,-4-1-2-16,6-1 1 15,0-9-1-15,1-3 0 16,2-7 1-16,2-4-3 0,0-11 0 16,0-6-12-16,6-6-8 15,0-8-12-15,1-11-44 16,0-11-60-16</inkml:trace>
  <inkml:trace contextRef="#ctx0" brushRef="#br0" timeOffset="450925.4869">18630 12386 432 0,'3'12'6'15,"-1"4"-8"-15,5 9-1 16,4 3 3-16,3 9 1 0,3 0-1 15,2 1 2-15,3-3-4 16,3-3 1-16,4-9 1 16,5-7-3-16,0-8 0 15,7-8-6-15,1-20-8 16,2-19 4-16,5-20-3 16,4-18-8-16,2-17 0 0,-5-19-55 15,-4-10-18-15</inkml:trace>
  <inkml:trace contextRef="#ctx0" brushRef="#br0" timeOffset="451659.8362">18748 5954 441 0,'-18'0'5'0,"-4"3"-9"0,3 13-4 16,-1 6 5-16,1 8 1 15,-1 8 2-15,1 4 1 16,2 8-1-16,-1 6 1 15,2-1 1-15,3-1-1 16,4-4-2-16,4-8 4 0,2-12-3 16,1-8-2-16,2-11-2 15,0-11-4-15,5-2 17 16,4-18 24-16,1-10-20 16,5-11-9-16,-1-9-1 15,4-4 0-15,-4-6 1 16,-1-3 0-16,0 1-2 15,-2 3 1-15,-1 9-1 0,1 9-1 16,2 14 4-16,1 16 10 16,9 11-10-16,8 27-14 15,12 24 7-15,14 21 3 16,13 25 1-16,11 13-27 16,2 5-80-16</inkml:trace>
  <inkml:trace contextRef="#ctx0" brushRef="#br0" timeOffset="453675.6131">25011 3805 462 0,'17'0'-2'0,"2"-2"1"0,8-6-11 16,15 3 5-16,6-1 5 16,10-2 3-16,10-2-1 15,8-1 1-15,7-2 0 16,4 1-2-16,6-2 1 15,7 1-1-15,2-2 2 0,3 3-2 16,0-2 1-16,4 1 0 16,-1-1 1-16,3 2-2 15,1-3 2-15,1 3-1 16,0 0 3-16,0 1 1 16,0 2-1-16,-2 0 0 15,3 2 0-15,-7 0 0 0,1 3-2 16,-11 1-2-16,-4 0 2 15,-10 2-1-15,-10 1 0 16,-10 0 2-16,-9 0-2 16,-13 0-4-16,-10 1-2 15,-8 5-3-15,-7 0-4 0,-4-1-5 16,-4 0-4-16,-3 0-12 16,-1-1-22-16,-4-4-27 15,0 0-25-15</inkml:trace>
  <inkml:trace contextRef="#ctx0" brushRef="#br0" timeOffset="453894.3587">28003 3330 433 0,'3'-4'7'15,"2"-3"-5"-15,7 5-13 16,5 2-2-16,5 0 10 15,7 4 3-15,9 7 1 16,-4 5-1-16,1 7 0 16,-8 5 0-16,-3 8-3 0,-14 7-6 15,-10 5-16-15,-27 2-8 16,-24 0-66-16,-19-3-123 16</inkml:trace>
  <inkml:trace contextRef="#ctx0" brushRef="#br0" timeOffset="454347.4016">25395 3431 456 0,'-12'0'3'15,"-2"0"-20"-15,-1 3-9 16,1 4 21-16,-6 3 5 16,-2 6 1-16,-5 1-2 15,-8 5 2-15,-5 6-1 16,-4 0 0-16,0 4 1 0,2 2 0 16,9-4-1-16,10-1 1 15,14 0-3-15,14-2 0 16,34-2-8-16,30-1-4 15,30 1 14-15,30-7 3 16,29-11-72-16,10-7-127 16</inkml:trace>
  <inkml:trace contextRef="#ctx0" brushRef="#br0" timeOffset="466770.0137">19278 14039 371 0,'-3'-12'7'16,"-3"1"-1"-16,5 6 9 15,1 3 0-15,0 2-18 16,1 2 4-16,6 7-1 16,4 1 0-16,2 5 0 0,-1 3 1 15,5 1-1-15,0-1 1 16,1 3-1-16,-2 1 1 16,2 3-1-16,-2-2 0 15,1 4 0-15,-5 1-1 16,-1 1-1-16,0 1-1 0,-3-1 1 15,2-5 4-15,2 0-1 16,-5-8-1-16,5-1 0 16,-5-7 0-16,0-6 0 15,-2 0-1-15,0-2 0 16,1-2 0-16,-1-11 2 16,-3-1-3-16,2-6-1 0,1-3-1 15,-2-2 1-15,2-3-1 16,3-3-3-16,3-1-7 15,-1 0 4-15,5 0-6 16,-3 0 15-16,0 4 0 16,-5 6 3-16,-2 6 1 0,-3 2 10 15,-2 5 11-15,0 7-2 16,0 2-13-16,0 2-10 16,0 9 4-16,-6 6-2 15,1 5 0-15,-4 5 0 16,-4 3 0-16,-1 4 0 15,-6 2 0-15,2 1 0 0,-5 2 0 16,0-3-1-16,1-4 0 16,-3-5 1-16,6-4-1 15,-2-7 0-15,3-7 2 16,4-7-2-16,-1-2 1 0,3-9 0 16,0-7 1-16,1-4 1 15,0-2-2-15,2 0 7 16,1 0 9-16,3-1-11 15,5 7 6-15,0 2-5 16,12 4 6-16,10 5-23 0,17 3 12 16,10 2-3-16,14 0 1 15,17 11-3-15,3 7-42 16,2 7-14-16,-6 2-109 16</inkml:trace>
  <inkml:trace contextRef="#ctx0" brushRef="#br0" timeOffset="469941.9697">19626 14491 96 0,'-5'0'13'0,"0"0"-12"0,-1 0 0 16,1 0-1-16,1 0 1 15,0 0-1-15,3 0 0 16,1 0 0-16,0 0 0 16,0 0-18-16,0 0-17 15,0 0 22-15,1 0 1 0,7 2-11 16</inkml:trace>
  <inkml:trace contextRef="#ctx0" brushRef="#br0" timeOffset="470489.1919">22347 14532 123 0,'-2'0'-20'0</inkml:trace>
  <inkml:trace contextRef="#ctx0" brushRef="#br0" timeOffset="472301.8439">16511 15271 268 0,'-4'0'8'0,"1"0"-7"15,1 0 0-15,0 0-1 16,2 0-1-16,0 2-12 0,0 0 24 15,0 2-11-15,0 1 2 16,0 0-1-16,0 1 2 16,4 3 3-16,-4 0 2 15,2-1 3-15,-2 5-2 16,0-2-1-16,1 3-1 0,3-1-4 16,-3 3 2-16,1-4-2 15,3 6 0-15,0-4-2 16,-2 3 0-16,3-5 1 15,-1 2-2-15,-2 2 1 16,1-3-1-16,-1-2 0 0,1-3 0 16,0 0 0-16,1-2 0 15,1 0-1-15,-5 0-2 16,5-3 1-16,-1-3-20 16,-2 0-9-16,5 0-16 15,-3-2-6-15,-1-12-33 0</inkml:trace>
  <inkml:trace contextRef="#ctx0" brushRef="#br0" timeOffset="472723.7846">16484 15174 267 0,'-14'-20'4'0,"1"0"-1"15,2 2 4-15,4 4 13 16,2 1-4-16,2 3-2 0,0 1 0 16,1 2 0-16,2 0-10 15,0 3-7-15,5 0 3 16,3 1 0-16,1 2-1 16,1 1 1-16,5 0 1 15,-1 0-1-15,3 0 0 16,-3 0 1-16,2 1-1 0,0 2 0 15,1 3 0-15,-7-2 2 16,3 4-2-16,-4-2 0 16,-2 3 1-16,0-1 4 15,-6 7-1-15,2-3 0 0,-3 3-1 16,0 3 1-16,-3 1-2 16,-5 2-1-16,-1 1-1 15,0-2 1-15,0 0-1 16,0-3-6-16,2 1-13 15,4-5-8-15,3-4-31 16,0-6-30-16,0-3-51 0</inkml:trace>
  <inkml:trace contextRef="#ctx0" brushRef="#br0" timeOffset="473239.4767">16881 14879 305 0,'-7'0'8'16,"1"0"-6"-16,1 0-1 15,4 4 0-15,-2 1-1 16,1 4 0-16,0 6 1 15,1 0 1-15,-3 6-1 0,1 5 1 16,-1 1 0-16,-3 3-1 16,-1 4 0-16,3 3 2 15,0-1-3-15,-2 3 6 16,2-1 5-16,-3 3-2 16,4-4-1-16,1 3 0 0,-1-3 1 15,4-2 4-15,0 1-2 16,0-4-5-16,7-1-1 15,5-6 1-15,0-2-5 16,3-3 0-16,0-5-1 16,5 0 0-16,0-5 2 15,0-2-2-15,3-3 3 0,1-3-7 16,-2 0 10-16,2-2-5 16,-2 0 1-16,-1 0 0 15,-3 0-1-15,-1 0-1 16,-3-2-1-16,-2 0-12 15,-3 0-13-15,-2 2-2 0,-3 0-1 16,-2 0-33-16,-2 0 0 16,0 2-1-16,-9-2-90 15</inkml:trace>
  <inkml:trace contextRef="#ctx0" brushRef="#br0" timeOffset="474958.5089">17174 15074 59 0,'-6'-5'143'0,"-1"1"-141"15,1 0 3-15,3 4 0 0,-1 0 1 16,3 5-5-16,-1 8 0 15,-1 2 0-15,1 4 0 16,2 2 1-16,-5 1 0 16,4 3 1-16,1-2 0 15,0 0-1-15,0-3 0 16,0-1 4-16,0-2-3 0,0-1-2 16,0-2 0-16,1-2-1 15,4-1 0-15,0-4-2 16,0-3-24-16,0-4-19 15,-1 0-42-15</inkml:trace>
  <inkml:trace contextRef="#ctx0" brushRef="#br0" timeOffset="475349.0893">17130 15048 357 0,'-5'-9'4'0,"1"1"-2"15,4 1-2-15,0 2-2 0,4 1 2 16,6 0 0-16,7-1 2 16,5 3-2-16,-1-1 0 15,4 0-2-15,0 3 1 16,1 0 1-16,-1 0 1 15,-4 4-2-15,-1 3 2 16,0 3-1-16,-4 0-1 0,-3 5 2 16,-4-1-1-16,-3 2 0 15,-2 1 3-15,-4 3 1 16,0 0-1-16,-5 0 1 16,-4 1 0-16,-4-2-2 15,-1 1 1-15,1-2-3 16,1-4 0-16,1 1-3 0,0-5-17 15,4-1-5-15,3-5-43 16,3-4-29-16</inkml:trace>
  <inkml:trace contextRef="#ctx0" brushRef="#br0" timeOffset="475630.5891">17573 14948 391 0,'0'0'5'0,"0"0"-3"16,0 3-2-16,0 4-4 16,0 4 3-16,0 4 1 0,5 7 1 15,2 5 1-15,1 1-2 16,2 5 0-16,-1-5 0 15,-2 1-2-15,-2-1-10 16,0-5-7-16,0-5-4 16,-4-4-26-16,1-7 4 15,-2-1-12-15,0-6 12 0,0 0-10 16</inkml:trace>
  <inkml:trace contextRef="#ctx0" brushRef="#br0" timeOffset="475849.2717">17435 15001 321 0,'-13'-7'3'16,"-1"-3"-2"-16,6 3 4 16,4 2 5-16,4-2 3 0,2 0-10 15,10-3-4-15,8 2-4 16,6-3 1-16,2 1-1 15,3-1-39-15,-1-2-37 16,1-3-20-16</inkml:trace>
  <inkml:trace contextRef="#ctx0" brushRef="#br0" timeOffset="476208.7012">17685 14612 359 0,'0'-2'6'16,"-4"2"-2"-16,4 0-4 0,0 5-5 16,0 13 5-16,2 7 1 15,3 7-1-15,2 8 1 16,-2 6-1-16,-3 2 2 15,1 4-2-15,1 3 0 16,-3 0 1-16,1 1-1 0,0-1 0 16,1-3 0-16,1-4 0 15,2-2 0-15,-1-5 1 16,2-4-2-16,0-4 1 16,3-3 1-16,-2-7-2 15,1-1 0-15,2-4-1 16,2-6 0-16,-1-3-24 15,1-9-51-15,-3-3-28 0</inkml:trace>
  <inkml:trace contextRef="#ctx0" brushRef="#br0" timeOffset="476568.1571">17941 14762 391 0,'-7'7'3'15,"4"4"-3"-15,3 4-4 0,0 5 3 16,3 4 1-16,9 2 0 15,0 3 0-15,5-3-1 16,0 5 3-16,0-5-2 16,2 3 1-16,-1-2-2 15,-2-4-13-15,2-2-6 0,-3-3-12 16,-1-5-15-16,-4-5-1 16,2-4 8-16,-5-4 2 15,0 0 4-15,0-7 16 16,-1-7-17-16,1-8 1 15</inkml:trace>
  <inkml:trace contextRef="#ctx0" brushRef="#br0" timeOffset="476958.7657">18192 14744 193 0,'-10'-5'29'0,"2"3"5"15,-1 2-28-15,0 8 1 16,-1 12-5-16,-2 4 6 15,-4 6 6-15,2 3 11 16,-5 5-11-16,2-1-4 16,-3 5-4-16,-2-3-3 0,1-2 0 15,-2 1-2-15,-1-5-1 16,-1-2 1-16,6-6-1 16,0-8 1-16,4-4 0 15,0-7-1-15,6-5 2 16,-1 1 14-16,3-5-3 15,2-6-5-15,0-2 0 16,3-7-3-16,2-1-4 0,0-5-4 16,2 3 1-16,10-4 8 15,3 2-12-15,4 3 11 16,5 2-8-16,1 6 6 16,2 2-3-16,2 6-1 15,0 0-11-15,1 4-7 0,-1 0-11 16,0 0-41-16,-7-4-24 15,-1-3-49-15</inkml:trace>
  <inkml:trace contextRef="#ctx0" brushRef="#br0" timeOffset="477412.0361">18201 14471 401 0,'0'-2'8'16,"1"2"-6"-16,3 0-12 0,4 2 8 15,7 10 5-15,1 3-3 16,6 5 1-16,0 1-1 15,3 6 2-15,2 5-2 16,-1 2 1-16,-1 0-1 16,1 8 1-16,-4 4-1 0,-1-3 2 15,-3 4 0-15,-4 1 3 16,-1-2 0-16,-3-3-3 16,-4 2 0-16,-2-2 0 15,-2-1 2-15,-2-4 1 16,0 1-2-16,-8-6 0 0,-3 0 3 15,-5-4 2-15,0-3-5 16,-2-1 0-16,2-3-3 16,3-6 1-16,4-5-2 15,2-5 1-15,4-4-17 16,3-2-12-16,0-14-7 16,0-16-186-16</inkml:trace>
  <inkml:trace contextRef="#ctx0" brushRef="#br0" timeOffset="484927.6611">17997 15452 327 0,'-10'0'7'16,"3"0"1"-16,0 0-5 15,1 0 12-15,4 0 0 16,0-2-3-16,2 1-1 0,0-3-12 15,0 0 0-15,0-3 3 16,4 2-1-16,5-2 2 16,2 0-2-16,1-1-2 15,1 1 2-15,1 2-2 16,1-1 1-16,-1 3 0 16,-1 1-1-16,-6 2-2 15,0 0 1-15,-5 0-2 0,-2 0 2 16,-2 9 6-16,-10 3 6 15,-5 1 1-15,-2 5 0 16,-5-2 1-16,1 2 1 16,3-4-2-16,1-1-4 0,7-5 1 15,5 0-4-15,7-6-2 16,4-2-9-16,21-6-1 16,14-8 6-16,17-8-13 15,12-10-30-15,8-10-85 16</inkml:trace>
  <inkml:trace contextRef="#ctx0" brushRef="#br0" timeOffset="486099.497">20379 18734 200 0,'-20'21'384'0,"-2"-4"-397"16,-1-9-25-16,7 2 7 15,4-5 26-15,2 0 7 16,5-5-8-16,1 0-60 0,1-18-59 16</inkml:trace>
  <inkml:trace contextRef="#ctx0" brushRef="#br0" timeOffset="489943.3144">24114 6246 293 0,'0'0'8'0,"0"0"9"15,0 0-2-15,3 0-6 16,1 0-11-16,1 0 5 0,5 2-6 15,0 2 3-15,5 0 1 16,-3-1 1-16,2 3-2 16,1-3 2-16,-5 0-2 15,-1 1 1-15,-1-1-2 16,-5 1-5-16,-3-2-3 0,0 2-3 16,-3-1 9-16,-10 1 3 15,-1 1 11-15,-6 1-5 16,1-3 10-16,-3 2-7 15,2-1-2-15,1-1 4 16,2-1 3-16,7 0 6 0,2-2 1 16,4 2-10-16,1-2-5 15,3 1-8-15,0-1-2 16,5 2 2-16,8 2 2 16,4-3-1-16,9 3 1 15,8 2-4-15,6-5-46 0,-1-1-59 16,-1 0-149-16</inkml:trace>
  <inkml:trace contextRef="#ctx0" brushRef="#br0" timeOffset="493615.4544">23664 18848 420 0,'0'-1'-79'0</inkml:trace>
  <inkml:trace contextRef="#ctx0" brushRef="#br0" timeOffset="494724.918">22598 16349 36 0</inkml:trace>
  <inkml:trace contextRef="#ctx0" brushRef="#br0" timeOffset="495053.1601">22787 13595 425 0,'0'0'-29'16,"-5"-5"26"-16,5 1-2 16,0 4-35-16,0 0-50 15,5 9 30-15,-3 5-21 16</inkml:trace>
  <inkml:trace contextRef="#ctx0" brushRef="#br0" timeOffset="495428.1131">22587 16460 471 0,'-10'5'-3'0,"-1"-5"-28"0,0 0-61 15,6 0 6-15,3 0-5 16</inkml:trace>
  <inkml:trace contextRef="#ctx0" brushRef="#br0" timeOffset="495881.2026">22748 13845 394 0,'-12'0'5'0,"4"0"-8"16,2 2-11-16,6 10-27 16,0 11-36-16,4 8 2 15,3 8 10-15</inkml:trace>
  <inkml:trace contextRef="#ctx0" brushRef="#br0" timeOffset="496178.0574">22801 16875 550 0,'-18'0'-113'15,"-5"-12"-11"-15</inkml:trace>
  <inkml:trace contextRef="#ctx0" brushRef="#br0" timeOffset="497912.382">23893 6357 146 0,'7'0'25'0,"-5"0"-21"0,1-1-2 16,1-2-1-16,2 2 2 16,-3 1 0-16,1 0-2 15,1 0 1-15,-1 0-2 16,1 0 0-16,0 0 0 0,-2 0-2 15,2 0-4-15,-3 1-7 16,-1-1 1-16,1 0 1 16,-2 3 8-16,0-3 5 15,0 0 12-15,2 0 15 16,-2 0-10-16,0 0-6 0,2 0-2 16,1 0 1-16,2 0 1 15,1 1 2-15,3 1-4 16,2-1-1-16,-1 1-6 15,5 2-2-15,-3-2 0 16,0 0-2-16,1-1 0 16,-2 1 1-16,0-2-2 0,0 0 1 15,-4 0 0-15,-1 0 2 16,-1 0-1-16,-3 0 1 16,1 0 2-16,-3 0 13 15,0 0 3-15,-3 0-7 16,-7 0 1-16,0 0-15 0,-1 0 4 15,-5 0 6-15,0 0-8 16,1 0 1-16,-2 0-1 16,2 0-1-16,4 0 0 15,8 0 2-15,3 0-4 16,19 0-20-16,18 0-40 0,16-5-10 16,18-11-47-16</inkml:trace>
  <inkml:trace contextRef="#ctx0" brushRef="#br0" timeOffset="500881.0261">23288 6410 335 0,'0'-7'7'0,"3"2"0"16,10-2-7-16,-1 1 4 15,7-1-7-15,0 2 7 16,4 0-5-16,3-1-1 16,-3 3 2-16,4 0 2 15,-1-1-2-15,2 0 1 0,2 1 1 16,-1-1 1-16,0 1 3 16,3-1 2-16,-2 0 0 15,1 1 3-15,1-1-2 16,4 1-2-16,1-3 3 15,-3 1 1-15,2 2 1 16,1-3-3-16,-1 2-3 0,0 3-3 16,2 1-2-16,-4 0-1 15,-5 0-16-15,-15-10-81 16</inkml:trace>
  <inkml:trace contextRef="#ctx0" brushRef="#br0" timeOffset="509178.5804">24947 6325 466 0,'-4'-15'-8'0,"-8"0"9"16,6 4 2-16,4 2 2 15,2 2-3-15,0 1-6 0,0 3 1 16,10 1 1-16,4 2 4 16,3 0-2-16,2 0 0 15,4 5 0-15,3 4 1 16,1 0-1-16,5 4-1 15,4-3 2-15,1 3-1 0,4-2 1 16,5 0-2-16,0-3 2 16,4-2 0-16,4-2-1 15,2-4-1-15,4 0 3 16,-4-8-3-16,5-5 2 16,0-1-5-16,-6-11-85 15,-13-12-192-15</inkml:trace>
  <inkml:trace contextRef="#ctx0" brushRef="#br0" timeOffset="519006.9071">18258 13834 262 0,'0'-11'13'15,"0"4"-1"-15,0 2 2 16,0 1 11-16,0 2-11 0,0 2-4 16,0 0-9-16,2 0-2 15,7 6-1-15,-1 5-1 16,4 7 2-16,-2 1-1 16,-3 6 1-16,1 2 3 15,-3 5 0-15,-5-2 0 16,0 2-1-16,0 0-1 0,-3-3 2 15,-5-2-1-15,1-6-1 16,-2-3-3-16,1-4-24 16,0-7-4-16,1-3-21 15,0-4-9-15,5-4-24 16</inkml:trace>
  <inkml:trace contextRef="#ctx0" brushRef="#br0" timeOffset="519303.7892">18296 13897 309 0,'1'-7'34'0,"-1"1"-4"16,0 4-5-16,0 2-7 16,0 0-14-16,0 0-4 15,0 6-4-15,2 4 3 16,0 7 0-16,0 2 1 16,-2 2 1-16,0 4-7 15,-4 4-9-15,-6-1 8 0,-3 1 1 16,-3-2 1-16,-2-4-1 15,0 0 1-15,0-7 3 16,4-3-1-16,1-6 3 16,6-3 3-16,0-4-3 15,5 0 2-15,2-6-4 0,7-8-16 16,13-2-9-16,6-6-3 16,14 3-2-16,5-4-28 15,7-3-7-15</inkml:trace>
  <inkml:trace contextRef="#ctx0" brushRef="#br0" timeOffset="533647.7162">22690 14530 198 0,'2'-2'-5'0,"-2"-1"-52"16,0 1-46-16</inkml:trace>
  <inkml:trace contextRef="#ctx0" brushRef="#br0" timeOffset="534772.5839">22699 14430 144 0,'1'-4'115'0,"-1"-1"-112"16,0 0-1-16,0-1 1 16,0 3 7-16,0-3 10 15,0 5 13-15,0-3-14 0,0 2-8 16,0 1 0-16,0 1-6 16,0 0-4-16,0 0-1 15,0 0-1-15,0 0 0 16,0 0-1-16,0 3 1 15,0 8 1-15,4 0 0 16,3-1 1-16,3 5 0 0,0-1 0 16,2 4 1-16,5-2 1 15,1 0-1-15,1 3 0 16,5-3 1-16,-1 6-2 16,5-4 1-16,-1 4-2 15,-1-1 1-15,1 2-1 0,-2-2 1 16,0 2 3-16,4-1 4 15,0 1-4-15,0-2-1 16,3-3-3-16,0-2 1 16,8 0 2-16,-1-5 4 15,3-3-2-15,4-2 0 16,-2-2 2-16,0-2-1 0,-1-2-4 16,-1 0 3-16,-1-2 1 15,1-6 1-15,-3-2-1 16,-3-1-1-16,1-5-3 15,1 1 2-15,0-2-1 16,-4-1 1-16,0-4-1 0,0 3 1 16,-2-2 1-16,1 1 0 15,-3 0 0-15,-1-1-2 16,-2 6 0-16,-3-3 0 16,-4 3-1-16,-3 1 2 15,-5 1-1-15,-2 1 1 0,-3 5 1 16,0-4-2-16,-4 2-2 15,1 2-1-15,-1 0 1 16,1 2-2-16,0-1-5 16,-4 1-10-16,2 5-5 15,1-2-9-15,-3 2-17 0,0 0-37 16,0 0-36-16,-3 0-36 16</inkml:trace>
  <inkml:trace contextRef="#ctx0" brushRef="#br0" timeOffset="535100.8184">23975 14423 390 0,'-5'-5'7'0,"1"-3"-5"15,1 3 1-15,3 1 8 16,0 3 9-16,0-1-7 15,0 0-11-15,9 2-3 16,4 0 2-16,4 0 0 0,3 0-2 16,2 2 2-16,1 1 0 15,0 3-1-15,-3 1 0 16,-2 2 1-16,-2 0-1 16,-4 5 1-16,-2 4 3 15,-3 5 2-15,-5 4 0 16,-2 7-2-16,0 4-2 15,0 6 0-15,-7 1-14 0,0 0-34 16,-1-7-94-16</inkml:trace>
  <inkml:trace contextRef="#ctx0" brushRef="#br0" timeOffset="540522.9816">9659 17491 490 0,'-24'-22'-46'0,"2"5"48"16,3 1 0-16,6 4 5 15,3 5 4-15,3 4 0 16,2 1-3-16,2 2-7 0,3 4 1 16,0 14-3-16,3 7-1 15,7 12 2-15,2 11 1 16,3 9 1-16,-1 8 3 15,3 4-3-15,-4 1-2 16,0 1 0-16,0-5 1 16,-3-5-2-16,-1-9-6 0,-1-10-28 15,-1-13-20-15,-5-13-59 16,-2-16-107-16</inkml:trace>
  <inkml:trace contextRef="#ctx0" brushRef="#br0" timeOffset="540866.651">9352 17341 530 0,'-20'-19'5'15,"6"1"0"-15,6 5-5 16,8-1 1-16,3 7-5 15,14 3 8-15,8 0-4 0,8 4 0 16,9 0 0-16,5 2 0 16,1 6 0-16,1 4 0 15,-4 2 0-15,-5 4-4 16,-8 2-8-16,-11 5 4 16,-4 4 2-16,-9 1 10 15,-6 11-4-15,-2-1 2 0,0 5-1 16,-9 0 2-16,1-5-9 15,0-2-32-15,3-6-10 16,3-14-31-16,2-14-65 16,0-4-20-16</inkml:trace>
  <inkml:trace contextRef="#ctx0" brushRef="#br0" timeOffset="541116.6791">10034 17013 497 0,'-25'39'6'15,"-1"13"-4"-15,7 12 8 16,6 16 3-16,8 12-1 16,5 9 4-16,2 11-3 0,14 5-9 15,5 9-1-15,10-3-3 16,1-5 0-16,5-12-11 15,9-13-13-15,3-20-5 16,2-19-13-16,7-26-26 16,-1-24-37-16,-1-15-41 0</inkml:trace>
  <inkml:trace contextRef="#ctx0" brushRef="#br0" timeOffset="541726.2829">10407 17362 531 0,'-3'46'-18'0,"-1"-2"19"16,4 5-3-16,0 8 3 15,6 1-1-15,1 0 1 16,-2-2-2-16,-2-3 1 16,-1-5-8-16,-2-5-11 0,0-11 4 15,-3-8 2-15,-6-12 3 16,-2-11 8-16,2-4 0 16,-3-22-19-16,-1-10 10 15,-2-12 4-15,3-8 12 16,1-7-4-16,2-6 13 0,2 4-3 15,2 0-4-15,5 13 3 16,0 11 13-16,0 9-4 16,9 17-8-16,1 12-6 15,9 6-9-15,4 22 3 16,4 14 0-16,5 7 9 16,-1 15-3-16,5 1-3 0,-6 5-2 15,1-5-4-15,-2-5-4 16,1-8-5-16,-7-8 9 15,-5-16 2-15,0-8 0 16,0-11 0-16,-8-7 0 16,0-16 2-16,-5-14 5 0,0-10 9 15,-3-11-10-15,0-10 1 16,-2-3-1-16,-9-6-3 16,-1 4-1-16,-2-1-1 15,0 8 0-15,2 9-6 0,-3 8-13 16,2 13 0-16,8 8-13 15,3 8-35-15,0 6-70 16,0 3 6-16</inkml:trace>
  <inkml:trace contextRef="#ctx0" brushRef="#br0" timeOffset="542257.5956">10978 17284 335 0,'4'30'142'0,"-2"4"-142"16,0 5 1-16,1 8 2 15,2 3 5-15,2-2-2 16,-1 0 3-16,2-5-8 16,-1-4 0-16,-2-5 0 15,-2-4-9-15,-1-8-2 0,-2-10 0 16,0-7-9-16,0-5 12 15,-9-5 10-15,-1-17-21 16,-5-4 11-16,-2-13 5 16,-2-6 4-16,3-5-4 15,0-2 13-15,-1 6-3 0,9 7 2 16,-1 7 8-16,5 10 10 16,3 14 2-16,1 8-12 15,1 1-19-15,12 21-3 16,3 10 4-16,3 7 4 15,7 8 1-15,-3 3-5 16,1-3 3-16,-3-6-1 0,1-11-5 16,-2-6-2-16,-6-12 1 15,2-8 4-15,-2-4-2 16,1-8 1-16,-5-14 6 16,3-9-3-16,-2-8 0 15,-1-11-1-15,-3-5-1 0,-1-6 0 16,-5 3-1-16,4-4-14 15,-5 10-10-15,2 2-23 16,1 7-28-16,-1 13-39 16,5 4 24-16,-2 10 12 15</inkml:trace>
  <inkml:trace contextRef="#ctx0" brushRef="#br0" timeOffset="542632.6788">11446 16985 459 0,'-21'20'7'16,"0"-3"-4"-16,0 6 5 16,2 4 15-16,9 1-5 0,2 1-8 15,5 0-9-15,3-5 3 16,5 2-7-16,10-4 4 15,3-2-4-15,6 0-15 16,5-6-2-16,3 0 8 16,1-1 3-16,1-1-2 15,1 1 8-15,-5-1 3 0,-1 2 0 16,-6 1 2-16,-5-1-1 16,-6-1 7-16,-2-3 7 15,-5 5 9-15,-5-3 0 16,0 2-6-16,-13-2 0 15,-1 5-11-15,-6-5-5 0,-1 0-1 16,-1-8-3-16,-1-4-14 16,-1-1-16-16,1-23-35 15,-2-11-94-15</inkml:trace>
  <inkml:trace contextRef="#ctx0" brushRef="#br0" timeOffset="542945.1719">11621 16567 635 0,'-7'19'0'15,"3"4"-4"-15,4 15-5 0,13 12 11 16,8 16-2-16,10 14 1 15,1 12 1-15,0 8-2 16,3 5 0-16,-5 2-2 16,-3-2-12-16,-5-2 0 15,-2-7-2-15,-3-5 5 16,0-7-3-16,-1-11-2 0,2-9-1 16,-2-16-10-16,2-10 1 15,1-18-25-15,-4-15-55 16,-3-10-113-16</inkml:trace>
  <inkml:trace contextRef="#ctx0" brushRef="#br0" timeOffset="543195.154">12176 16779 583 0,'-12'34'-5'0,"-1"4"7"15,7 13-4-15,6 10 5 16,0 5 0-16,8 5-1 0,4-3-4 16,5-4-7-16,-1-5-32 15,0-13-25-15,-5-13-47 16,-8-9-124-16</inkml:trace>
  <inkml:trace contextRef="#ctx0" brushRef="#br0" timeOffset="543538.8621">12050 16827 587 0,'-10'-21'8'15,"1"1"0"-15,9 6 0 16,3 5-7-16,18 5 0 16,13 1-1-16,7 3-1 15,8 3 0-15,7 13 2 16,-2 6-4-16,-3 6-6 0,-5 8-7 16,-12 7-4-16,-7 1 6 15,-9 8 9-15,-12 0 2 16,-8 4 8-16,-3-3-1 15,-17 3 10-15,-4-3-2 16,-1-1 1-16,-3-5-3 0,3-4-7 16,1-6-2-16,6-10 0 15,3-7-5-15,8-15-13 16,1-5-8-16,4-22-35 16,4-17-109-16</inkml:trace>
  <inkml:trace contextRef="#ctx0" brushRef="#br0" timeOffset="543773.2454">12666 16790 665 0,'8'17'18'15,"-8"0"-17"-15,5 8-5 16,6 5 3-16,2 13 3 15,9 5-1-15,0 5 0 0,-2 3-1 16,-1-1-7-16,0-3-20 16,-5-1-13-16,-5-8-20 15,-5-7-19-15,-4-11-43 16,-8-12-158-16</inkml:trace>
  <inkml:trace contextRef="#ctx0" brushRef="#br0" timeOffset="543960.6719">12566 16733 537 0,'-7'-14'152'0,"-5"-3"-144"16,7 5-2-16,5 3 3 16,5 0-10-16,15-2-3 15,9-1 4-15,10-2-18 16,10-6-21-16,4-3-24 15,-7-2-23-15,-7-4-98 0</inkml:trace>
  <inkml:trace contextRef="#ctx0" brushRef="#br0" timeOffset="544195.0296">12710 16202 806 0,'21'0'5'0,"7"0"0"0,21 13-18 15,24 23 14-15,23 15 0 16,14 21 2-16,6 29 0 16,-7 35-3-16,-10 34-15 15,-25 32-58-15,-41 32-52 16,-42 18-284-16</inkml:trace>
  <inkml:trace contextRef="#ctx0" brushRef="#br0" timeOffset="548117.0196">20219 7397 342 0,'59'0'-31'0,"15"0"9"0,12-6-79 16,15-3 2-16</inkml:trace>
  <inkml:trace contextRef="#ctx0" brushRef="#br0" timeOffset="551242.0471">23749 14328 332 0,'0'-9'6'16,"0"3"9"-16,0 0 10 0,0 2-13 15,4-1-8-15,9 1-2 16,1 1 6-16,7 1-4 15,3-1 4-15,5-1 0 16,5 2-1-16,5 0 0 16,0 2 1-16,5 0 1 15,-1-2-2-15,4 2 0 0,-3-1 0 16,1-1-1-16,-3-2 1 16,0-1-1-16,0 2-2 15,-6-3-1-15,0 1-2 16,-4-2 1-16,-5 1-1 15,-1 3-1-15,-6 3-1 0,-5 0-26 16,-13 0-72-16,-9-8-130 16</inkml:trace>
  <inkml:trace contextRef="#ctx0" brushRef="#br0" timeOffset="555320.9178">20061 7363 303 0,'-6'-14'9'0,"5"1"9"0,-1 2 0 15,2 6-9-15,0 0 9 16,0 3-9-16,0 2-3 16,0 0-5-16,0 0-1 15,3 0 1-15,3 5 3 16,-2 1-1-16,3 1 3 0,0 0-2 16,2 0 0-16,5-1 2 15,4-1 1-15,4-4-2 16,6-1 6-16,5 0-2 15,4-1 0-15,5-8-1 16,1-2-3-16,-2-1 0 0,-3 1-2 16,0-1 2-16,-6 2 0 15,-1 2 0-15,-6 0-4 16,-2 5 1-16,-5 1 0 16,-4 2-3-16,-3 2 0 15,-7 11-33-15,-4-1-33 16,-19-12-110-16</inkml:trace>
  <inkml:trace contextRef="#ctx0" brushRef="#br0" timeOffset="556649.0603">25103 7409 259 0,'4'-3'-4'0,"-3"1"8"15,1 0-3-15,2 2 6 16,-4 0 5-16,0 0 2 16,0 0-9-16,2 0 1 15,-2 0 0-15,2 0-1 16,0 0-3-16,1 0 1 15,4 0 7-15,4 2-2 0,2 3-1 16,6-1-1-16,4 1 1 16,1 1 0-16,7-3-1 15,-1 1-4-15,2-1 1 16,2 1 0-16,6-3 4 16,-2 1-1-16,3-2 0 0,-2 0 6 15,3 0 3-15,-3 0-1 16,-3 0-1-16,-2-2 0 15,-7-1 2-15,-5-1 0 16,-3 3 2-16,-4-1-4 16,-6 2-7-16,-6 0-5 15,-3 0-13-15,-19-2-97 0,-23-19-256 16</inkml:trace>
  <inkml:trace contextRef="#ctx0" brushRef="#br0" timeOffset="559102.0044">22454 16841 238 0,'-12'-19'-23'16,"-1"-2"21"-16,3 3 2 16,1 0-2-16,-2-2 4 0,2 4 5 15,0 4 31-15,1-3-1 16,1 5-12-16,2 3-1 15,2 3-8-15,-1 0 1 16,2 4-9-16,1 0-2 16,1 0-3-16,0 0-1 0,0 0-5 15,0 6 3-15,1 5 1 16,8 2-1-16,2 5 0 16,2 0-1-16,2 6 1 15,4 0 0-15,3 0 1 16,0 1 2-16,5 0 3 15,4 1 1-15,3 1 6 16,2-4-3-16,5 4 2 0,6-4-7 16,0 1 0-16,3-3-3 15,4 1 3-15,1-3-1 16,5 1 0-16,-3-6 2 16,4 0-3-16,4-1 2 15,0-3-1-15,1-3-2 0,5-1 1 16,0-5 3-16,1-1 2 15,4 0-3-15,-3 0-2 16,-3 0 1-16,2-4 5 16,-4-7-2-16,-5 0 2 15,0-2 5-15,-2-1-3 0,-4-2 0 16,-1 0-1-16,-1-2 0 16,-1 0-4-16,-3-1-1 15,-2 2-3-15,0-2 0 16,2 1 0-16,-5 0 0 15,1-1-3-15,-4-3 2 0,0 1 0 16,-3 0 0-16,-3-3-1 16,-1 5 1-16,-4-3 0 15,-3 5 1-15,-5 0 3 16,-7 3-1-16,-2 3 0 16,-4 3-1-16,-5 2 0 15,-1 2-4-15,-3 3-1 0,-1 1-14 16,-1 0-12-16,0 0-33 15,0 1-19-15,-9 3-8 16,-5-4-109-16</inkml:trace>
  <inkml:trace contextRef="#ctx0" brushRef="#br0" timeOffset="559383.2417">24662 16690 561 0,'-10'-5'4'16,"3"-8"-3"-16,5 6 1 16,2 1 3-16,0 1-6 15,0-2 3-15,13 0-1 16,3 2-2-16,6-3 4 0,7 0-2 16,1 2-1-16,1 0 3 15,1 3-3-15,-5 3 0 16,-3 0 0-16,-2 0-1 15,-5 15 1-15,-5 8-1 16,-10 12-1-16,-2 17 3 16,-19 23 0-16,-20 16-14 15,-20 9-61-15,-28 0-183 0</inkml:trace>
  <inkml:trace contextRef="#ctx0" brushRef="#br0" timeOffset="564071.8859">20143 7329 344 0,'2'0'64'15,"3"-4"-62"-15,3-3-9 16,8 2 9-16,4 1-3 0,9-1-1 15,10 0 5-15,4-1-3 16,9 1 4-16,4-2-16 16,3 1 25-16,1 1-13 15,-1 0 1-15,-6-3-2 16,-4 5-3-16,-8 0-11 0,-10 1 3 16,-8 0-1-16,-12 2 10 15,-10 0-3-15,-1 0-15 16,-12 0 29-16,-18 5-6 15,-8 4 0-15,-13 0-3 16,-8 4 2-16,-5 1 0 16,-6-2 0-16,2 1 2 0,5-2 10 15,9-4 8-15,8-2-1 16,14-1-11-16,13-2-5 16,14 3-3-16,5-2-2 15,17 3-51-15,21-6-1 16,9-4-69-16</inkml:trace>
  <inkml:trace contextRef="#ctx0" brushRef="#br0" timeOffset="568775.4177">22941 14619 37 0,'36'45'93'0,"2"5"-106"16,2 1 5-16,1 3-38 16</inkml:trace>
  <inkml:trace contextRef="#ctx0" brushRef="#br0" timeOffset="573666.0422">29684 14501 438 0,'0'0'4'0,"-3"0"0"15,3 0-3-15,0-3-3 16,7 1-2-16,5-1 4 16,10-1 2-16,6-3-11 15,8 0 7-15,10 0 11 16,13-3-21-16,7 2-4 0,6-5-36 16,5 1-78-16</inkml:trace>
  <inkml:trace contextRef="#ctx0" brushRef="#br0" timeOffset="574165.9928">30589 16754 564 0,'68'-18'-49'0,"16"-14"-19"16,19-13-141-16</inkml:trace>
  <inkml:trace contextRef="#ctx0" brushRef="#br0" timeOffset="575744.011">25055 7352 348 0,'0'-12'6'15,"-3"-3"0"-15,3 3-1 0,0 0 5 16,0 4 0-16,0 1-3 15,0 0 2-15,5 2-3 16,4 1-2-16,3 2-4 16,4-1 1-16,6 1 2 15,4 0 1-15,5 2 2 16,4 0-1-16,2 0-2 0,6 0 2 16,-2 0-2-16,4 4-1 15,3-1 1-15,1 1-3 16,0-2 0-16,-1 1 2 15,-1-1-2-15,-2 0 0 16,-2 2-1-16,-7-1-13 16,-2 0-12-16,-7 1-26 0,-8-4-88 15</inkml:trace>
  <inkml:trace contextRef="#ctx0" brushRef="#br0" timeOffset="578181.8527">25539 4832 253 0</inkml:trace>
  <inkml:trace contextRef="#ctx0" brushRef="#br0" timeOffset="579260.3728">20020 7427 153 0,'5'0'3'0,"-5"-3"0"15,2 1 3-15,3 0 4 16,-4 0-2-16,2 2-2 16,-1 0-2-16,0 0-2 15,1 0-2-15,-1 0 0 16,-2 0 3-16,0 0 2 15,2 0 0-15,-1 0 1 0,-1 0-2 16,4 0-1-16,-2 6-2 16,5-1 0-16,-1-3-39 15,-1-2-56-15</inkml:trace>
  <inkml:trace contextRef="#ctx0" brushRef="#br0" timeOffset="580072.9122">25130 7481 371 0,'-14'-6'85'16,"-1"-3"-83"-16,5 0-2 0,6 3 0 15,4 0 4-15,0 0-1 16,14 1-18-16,8 0 13 16,4-2 5-16,9-1-3 15,4 1 1-15,2 1 0 16,5-2 3-16,-2 1-1 0,3 2 0 16,-2-2 3-16,-1 3 1 15,-7 1 0-15,-3-1 3 16,-3 4 2-16,-4 0 2 15,-5 0 8-15,-5 0-11 16,0 0-1-16,-7 0-4 0,-3 0-2 16,-2 0 1-16,1 0 0 15,-4 0 2-15,2-2 1 16,-3 2-1-16,-1-2-3 16,0 2-2-16,0 0-1 15,0 0-10-15,-1 0-32 0,-18 0-50 16,-10 0-126-16</inkml:trace>
  <inkml:trace contextRef="#ctx0" brushRef="#br0" timeOffset="582697.9648">24609 14328 222 0,'12'-60'46'0,"-9"10"-60"16,-3 9-22-16,-4 7-49 15</inkml:trace>
  <inkml:trace contextRef="#ctx0" brushRef="#br0" timeOffset="583276.0936">22534 16824 154 0,'36'39'-10'0,"5"6"11"16,4 3 0-16,13 4 1 0,6-2-6 15,6-6-23-15,7-6 16 16,4-8-3-16,3-13-30 16</inkml:trace>
  <inkml:trace contextRef="#ctx0" brushRef="#br0" timeOffset="583588.5362">24909 16950 394 0,'-3'0'-9'0,"1"0"12"0,0-2-27 15,2-6-50-15,0-5-46 16</inkml:trace>
  <inkml:trace contextRef="#ctx0" brushRef="#br0" timeOffset="585526.1438">28800 14418 360 0,'0'-11'-9'0,"-7"2"8"16,6 4 1-16,-3 1 1 15,4 2 3-15,-2 2 1 16,2 0-1-16,0 4-4 16,0 8-1-16,0 6 1 0,0 5 0 15,4 6 0-15,5 5 0 16,4 3 0-16,1 5 0 15,6 2 1-15,-1 1-2 16,3-1 2-16,5-1-1 16,0-4 0-16,2-4 1 15,-1-5-2-15,3-1 5 16,1-5 3-16,2-5 0 0,2-1 5 16,0-5-1-16,0-5 0 15,4-2 2-15,-6-5-3 16,3-1 1-16,-1 0 1 15,3-10-3-15,1-6 1 16,1-2-1-16,4-3-3 0,0-3-2 16,-2-1-2-16,-1-1 0 15,-1-2-2-15,-5 2 1 16,-6 0 0-16,-5 1 0 16,-3 2 3-16,-1 2 2 15,-6 1 5-15,-3 2-5 0,-3 1-2 16,1 0 2-16,-3 1-3 15,-2-1-1-15,-2 7 1 16,-1-4-2-16,1 5 1 16,2 2-1-16,-5 1-2 15,0 2-1-15,0 3 0 0,0 1 0 16,0 0-1-16,0 0-1 16,0 0-6-16,-3 0 4 15,-4 3-2-15,2 5 0 16,-4-3 8-16,1 2-5 15,0-3 6-15,3 1-1 0,-1-1-1 16,3-3 2-16,1-1 0 16,-1 0 0-16,3 0 2 15,0 0-2-15,0-5-1 16,0-2 4-16,0-2-3 16,7 0-2-16,1-1 2 15,4 2 2-15,-2-2-2 0,4 2-1 16,1 3 0-16,-1 0 1 15,2 1 0-15,0 4 2 16,1 0 0-16,0 4-1 16,-2 11-3-16,-1 12-1 0,-3 13 0 15,-4 10 4-15,-7 10-11 16,-7 3-47-16,-15-3-115 16</inkml:trace>
  <inkml:trace contextRef="#ctx0" brushRef="#br0" timeOffset="586526.1893">30571 13909 1 0</inkml:trace>
  <inkml:trace contextRef="#ctx0" brushRef="#br0" timeOffset="587635.623">29771 16567 396 0,'-4'-8'-6'0,"0"0"17"16,0 2-8-16,4 5 3 16,0 1-3-16,0 0-4 15,0 5 0-15,4 8 0 16,4 4 0-16,2 8 1 0,2 6-1 16,5 6 1-16,1 4 1 15,3 3-1-15,1 1 0 16,3 5-1-16,2-2 1 15,-1 0 2-15,5 2-3 16,2-3 2-16,-1-4 2 0,4-8 2 16,0 0-2-16,0-11 1 15,1-4 1-15,2-4 6 16,-2-7 3-16,4-2 0 16,-2-7 0-16,0 0-4 15,0-4-1-15,-3-8-3 16,-2-4 0-16,0-7-2 0,-2-2 0 15,-3-6 2-15,-2-2-6 16,-2-5 7-16,-5-1-6 16,-6-1 0-16,-2 5 1 15,-2-1-1-15,-5 4 2 16,-3 3 0-16,-2 5 1 0,0 0 3 16,0 6-2-16,0 2-2 15,0 0-1-15,0 6-1 16,0-1-1-16,0 4 0 15,-2 3-3-15,2 0-7 16,0 3-9-16,-2 1-22 16,2 0-23-16,0 0-36 0,0 1-12 15,-1 3-81-15</inkml:trace>
  <inkml:trace contextRef="#ctx0" brushRef="#br0" timeOffset="587995.0357">30623 16719 412 0,'-7'0'-14'0,"0"0"14"16,2-4 1-16,1 2 2 16,2 0 5-16,2 0 4 15,0 0-2-15,0-1 1 16,0 0-2-16,0-3-9 15,6 1 7-15,2 0-2 16,1-3-2-16,4 1 0 0,1-2 0 16,1-1 1-16,2 3 1 15,2-2-1-15,0-1-2 16,1 2 3-16,2 2 1 16,-1 1 0-16,2 1-2 15,1 4-1-15,-1 0-1 0,-5 9 2 16,0 13-3-16,-7 10 2 15,-6 14 1-15,-5 13-1 16,-7 12 1-16,-17 3-31 16,-13-10-75-16</inkml:trace>
  <inkml:trace contextRef="#ctx0" brushRef="#br0" timeOffset="591885.6736">27504 7302 126 0,'0'0'44'15,"0"0"-43"-15,0 0 2 0,0 0 3 16,0 0 6-16,0 0-9 16,0 0-3-16,2 0 5 15,-1 0 3-15,3 0 1 16,-1 0 0-16,2 0 1 16,-2 0-3-16,-1 0-4 15,2 0-4-15,-3 0 3 0,3 0 13 16,-4 0-4-16,3 2-2 15,-3-2 2-15,4 2 2 16,-4-2 4-16,0 1-4 16,1-1 1-16,-1 0-1 15,2 0 2-15,-2 0-1 0,0 0 0 16,2 0 0-16,0 0-3 16,0 0-2-16,0 0-2 15,-2 0-3-15,2 0-2 16,-2 0 1-16,2 0-2 15,-2-1 0-15,1 1-1 0,-1 0 0 16,0 0-1-16,0 0-13 16,0 0-17-16,0 0-7 15,-11-5-64-15</inkml:trace>
  <inkml:trace contextRef="#ctx0" brushRef="#br0" timeOffset="592510.6146">20359 7377 167 0,'3'5'43'16,"1"-1"-88"-16,4-2-32 15,1-2-11-15</inkml:trace>
  <inkml:trace contextRef="#ctx0" brushRef="#br0" timeOffset="593041.7884">28756 4942 331 0,'0'-7'-53'0,"0"-1"56"16,0 2-2-16,0 5 0 16,0 1-3-16,0 0-81 0,0 0-37 15</inkml:trace>
  <inkml:trace contextRef="#ctx0" brushRef="#br0" timeOffset="593823.0786">28476 7474 313 0,'-12'-8'3'15,"4"1"6"-15,1 2 11 0,3-2 4 16,3 5-7-16,1-2-9 15,0 2-6-15,0 2-4 16,0 0-1-16,7 0 4 16,5 0-2-16,4 0-1 15,7 0 1-15,4 0 0 0,5 0 7 16,8 0-3-16,7 0 2 16,7-1-3-16,7-5-1 15,3 3 0-15,-1-2-1 16,2-1-19-16,-9-3-91 15</inkml:trace>
  <inkml:trace contextRef="#ctx0" brushRef="#br0" timeOffset="599839.4935">24333 14282 190 0,'0'-6'8'15,"0"1"14"-15,0 2 4 16,0 1 0-16,0 0 4 16,0 2-13-16,0 0-4 15,0 0-7-15,0 0-5 16,1 0-7-16,5 2 6 0,0 7 0 16,4 2-1-16,-1-1 1 15,4 7-8-15,-1-2 7 16,2 1 1-16,1 4 0 15,1-1-2-15,2 1 4 16,2 2-6-16,1-1 2 16,4 1 2-16,1-1-2 0,4 0 2 15,1 1 2-15,3-1-1 16,-2-1 8-16,4-1-10 16,0 3 6-16,-1-3-6 15,0 3 9-15,-1-5-3 0,2 3 0 16,0 0 0-16,3-2 0 15,3-1 0-15,1 1 1 16,4-1 0-16,-1-2-2 16,3 0 2-16,-5-3 0 15,4 1-1-15,-4-5-3 0,0 1 2 16,-2-3-2-16,6-1 0 16,-4-1 0-16,-1-4 1 15,2 0 5-15,0 0 0 16,2 0 2-16,-3-5 0 15,2-3-1-15,2-3-3 16,-1 3-2-16,-1-5 0 0,3 1-1 16,0-5 3-16,-1 2-3 15,1-1 1-15,2-3-2 16,0 4-2-16,1-1 1 16,-2-1 1-16,-1 0-3 15,-5 2 1-15,1 1 1 0,-2-1-1 16,-5-2 1-16,2 3-2 15,-4-2 2-15,-2 3 0 16,-4-1-1-16,-5 0 0 16,-4 2 2-16,-2 1-2 15,-3-2 1-15,-5 4-1 0,-3 2 0 16,-1 0 3-16,0 1-3 16,-4 3 0-16,-1 1 1 15,-2 0-6-15,0 2-17 16,0 0-18-16,0 0-17 15,-5 0-40-15,-7 0-60 0</inkml:trace>
  <inkml:trace contextRef="#ctx0" brushRef="#br0" timeOffset="600198.8386">26628 14393 462 0,'0'0'2'0,"0"-6"2"16,0 1-2-16,0-1-1 16,0 3 4-16,0 1 2 0,0-1 2 15,4-1-5-15,6 1-3 16,2 0-3-16,7 0 2 16,2 1 1-16,0 2-2 15,5-2 1-15,-3 1 0 16,-1 1 0-16,-3 0 0 0,1 0 0 15,-1 0-2-15,-5 0 4 16,2 0-4-16,-5 3 4 16,-1 2-2-16,1 5-2 15,-2-2 2-15,-2 10 2 16,-5 6 0-16,-2 11 0 16,-7 20-1-16,-22 20 0 0,-15 20 4 15,-27 25-3-15,-22 26-39 16,-26 9-77-16</inkml:trace>
  <inkml:trace contextRef="#ctx0" brushRef="#br0" timeOffset="603964.3308">25668 16731 303 0,'7'7'9'16,"-4"-2"-15"-16,4 3 2 16,2 4 4-16,6 4-1 15,0 0 1-15,5 4-1 16,4 3 0-16,3 4 8 0,4-1 0 16,1 5-4-16,2-1 4 15,0 3-2-15,-2-3-2 16,4-2-1-16,0-3 0 15,1-5 2-15,3-4 0 16,3-5 0-16,2-8 6 16,0-3 2-16,4 0-5 0,-5-9 8 15,3-7-9-15,-2-2 1 16,-4-3 1-16,1-3 5 16,-7 2-2-16,5-3 0 15,-6 0-1-15,0 2-3 16,-4-1-3-16,-3 1-2 0,-3 5 0 15,-4 0-1-15,-4 2-1 16,-3 4 0-16,-5-3 1 16,3 5-1-16,-4 1 2 15,1-2-4-15,-3 4 2 16,-2 0 0-16,1-1-2 0,-1 3-6 16,-1 2-3-16,-2-1-9 15,2 2-5-15,-2 2-8 16,0 0-35-16,0 0-68 15,0 0 12-15</inkml:trace>
  <inkml:trace contextRef="#ctx0" brushRef="#br0" timeOffset="604339.3613">26762 16704 381 0,'0'0'-4'16,"0"-5"3"-16,0-2 5 16,-1 3 3-16,1-1 0 15,0 1 6-15,0 2-1 16,0-1-8-16,5-1-2 0,0 1 2 16,7-3-6-16,0 2 4 15,3-2-4-15,2-1 4 16,0 1-2-16,0-1 0 15,0 0 0-15,-3 0 1 16,-1 3 0-16,-3 0 2 0,-1 2 2 16,-2 2 0-16,1 0-1 15,-3 0 3-15,-2 0 0 16,1 4-2-16,-1 5-1 16,-1 4-2-16,0 5-2 0,-2 8 0 15,-4 10 3-15,-10 12-3 16,-7 11-12-16,-10 4-54 15,-13-1-59-15</inkml:trace>
  <inkml:trace contextRef="#ctx0" brushRef="#br0" timeOffset="607637.1004">24012 18732 287 0,'0'12'14'15,"0"-8"-13"-15,3 4-33 16,6 6 23-16,6 1 8 0,2 3 1 16,5 5 4-16,0-2-6 15,2 0 2-15,3 2 3 16,4-2-3-16,1-1 0 16,2-2 0-16,5 1 3 15,0-6-11-15,2-1 9 0,2-1-5 16,0-4 7-16,2 0 2 15,-2-3 3-15,0-4 11 16,1 0-14-16,-3 0 2 16,0-7 8-16,-1-4-3 15,-4-2-1-15,-6 1 2 16,-1-4 1-16,-4-1-4 0,-2-2-2 16,0-3-3-16,-1 0-3 15,4-3 0-15,-4-2-1 16,0 1-1-16,2 2 0 15,-7 1-6-15,3 4 0 16,-3 2-8-16,-3 3 6 0,-4 5-6 16,-2 4-26-16,-5 4-59 15,-3-2 14-15</inkml:trace>
  <inkml:trace contextRef="#ctx0" brushRef="#br0" timeOffset="607902.6511">24967 18636 281 0,'4'-13'99'16,"-3"-4"-94"-16,6-1-2 15,4 0 0-15,5 4 2 16,4 3-3-16,5 0-1 15,3 8 2-15,3 3-3 0,0 0 0 16,1 13 0-16,-2 13 0 16,-4 12-4-16,-11 13 2 15,-15 17-31-15,-26 3-66 16,-37 1-149-16</inkml:trace>
  <inkml:trace contextRef="#ctx0" brushRef="#br0" timeOffset="612809.1434">20081 8383 388 0,'-9'-6'-9'0,"4"1"11"16,0 2-3-16,5 1 0 16,0-1-14-16,10-1 10 0,4 0 7 15,8 1-2-15,5 1 2 16,8-2-2-16,3 3 1 16,7 1 0-16,3 0 0 15,5 0 2-15,-1 0-2 16,1 1 0-16,5 6 1 15,-4 1-1-15,0 1 0 0,-4-1 2 16,0 2-2-16,-7-3 0 16,-1-2 0-16,-10 0 0 15,-3-3-1-15,-10-1 3 16,-4 2-2-16,-6-3 0 16,-6 0 2-16,-3 0 9 0,-5-3 30 15,-15-3-24-15,-4-3-17 16,-15-2 0-16,-12 2 1 15,-12 2-2-15,-13 0-3 16,-12 3-8-16,-14 4 6 16,-2 0 1-16,-8 0 4 15,7 8 3-15,9 0-3 0,19-1 1 16,23-1-1-16,35-4 1 16,26-2-3-16,42-2-93 15,33-14 23-15,20-11-207 16</inkml:trace>
  <inkml:trace contextRef="#ctx0" brushRef="#br0" timeOffset="615699.7696">26742 8444 460 0,'-3'0'-24'0,"1"0"30"15,2-5-7-15,0 3-7 16,4-2 9-16,7 2-4 15,5 0 3-15,4 0 2 16,9-1-1-16,5 0 4 16,3-3 0-16,8 0 3 15,5 0-1-15,1-3 0 0,3-2-3 16,-1 2-1-16,-2-1 0 16,-5-1-1-16,-1 2-1 15,-7 2 0-15,-8-1-1 16,-6 5 0-16,-10 1 0 15,-5 0 1-15,-7 2-1 0,-2 0 0 16,-8 0 0-16,-9 0 0 16,-10 0-9-16,-5 7 6 15,-11-1 0-15,-6 3 4 16,-2 0-1-16,3-2 0 16,8 2-1-16,14-4 1 15,24-2 0-15,20-3-28 0,41-12-103 16,29-22-173-16</inkml:trace>
  <inkml:trace contextRef="#ctx0" brushRef="#br0" timeOffset="618918.647">31462 8447 431 0,'23'-3'0'0,"6"-4"0"16,14 1 0-16,9 1 0 16,7 1 0-16,13 3 0 15,5-1 0-15,4 2-11 16,1 0-30-16,1 0-45 16,-5-7-139-16</inkml:trace>
  <inkml:trace contextRef="#ctx0" brushRef="#br0" timeOffset="621215.3378">28362 18930 208 0,'16'2'133'16,"4"0"-147"-16,4-1 0 0,1 5 14 15,6-3 0-15,3 3 1 16,1-1 0-16,1 0 2 16,3 1 4-16,3 0-2 15,3-1 0-15,-2-2 2 16,4 1 6-16,-4-3-5 0,3 1-3 16,2-2 1-16,0 0 1 15,-1 0 3-15,-1 0 0 16,1-2-3-16,-1-3 3 15,3-6 1-15,-4-3-4 16,-2-2-3-16,-2 3-1 16,-3-4-1-16,-1-1 0 0,-5-1-1 15,-1 0 2-15,-4 1-3 16,-5 3 8-16,-4 0-8 16,-6 5 1-16,-1 2-2 15,-8 1-5-15,-3 4-11 16,0 2-18-16,-3 1-36 0,-8 0-84 15,-5 0 15-15</inkml:trace>
  <inkml:trace contextRef="#ctx0" brushRef="#br0" timeOffset="621527.8697">29314 18803 448 0,'-5'0'1'0,"0"-5"1"15,2-3 3-15,3 0 9 16,0 3-8-16,3-2 2 0,6-3-3 16,1 3 1-16,7 1-10 15,3-3 9-15,7-1-1 16,6 4-2-16,1-5 1 16,4 4 0-16,1 3-3 15,-3 2 1-15,-4 2 0 16,-4 8-1-16,-5 14-1 0,-9 10-2 15,-14 14 5-15,-5 18 2 16,-29 10 1-16,-22 12-5 16,-22-64 0-16,-32-22 0 15,-27 0-2-15,-15 0-18 16,-163 0-118-16</inkml:trace>
  <inkml:trace contextRef="#ctx0" brushRef="#br0" timeOffset="622199.7452">28190 18932 109 0,'15'0'16'0,"0"0"-27"15,4 0 6-15,1 0-8 16,-5 2 2-16,5 3-22 15</inkml:trace>
  <inkml:trace contextRef="#ctx0" brushRef="#br0" timeOffset="628762.6002">27682 14416 281 0,'-7'-6'-6'0,"-1"-3"9"0,3 4 0 15,1-2-2-15,1 0-2 16,-1 1 5-16,1 1-1 15,1 0-1-15,0 2-1 16,2-2-1-16,0 4 4 0,0-1 4 16,-1 2 4-16,1 0 1 15,0 0-10-15,0 3-2 16,0 7 3-16,0 2 16 16,0 4-5-16,0 4-9 15,0 1 2-15,0 4 1 16,3 0 3-16,4 0-4 0,0-1-2 15,0-2-3-15,4 0-1 16,0-1 2-16,-1-2 3 16,2 0-2-16,0-1 0 15,1 0 8-15,-1-1-7 16,2 3 0-16,1-2-3 0,3-1 1 16,-4 1 0-16,5 0-1 15,-2-3 1-15,3 1 0 16,-2-4 0-16,0-2 1 15,0-4-2-15,0-1 0 16,-2-4 2-16,3-1 1 0,-2 0 3 16,0 0 2-16,2-4 1 15,-1-4-2-15,1-6 0 16,0 0-2-16,3-4-1 16,-2 0 3-16,2 0-3 15,-2-3 1-15,-1 0-2 16,0 1-4-16,-5 0 2 0,-1 3-2 15,-3-2 0-15,1 2 1 16,-3-1 0-16,-3 0 0 16,0 4-1-16,2-2 0 15,-2-1-2-15,0 2 0 16,3 1 1-16,-1 1-2 0,0-1 1 16,-1 2 0-16,1-3 1 15,-1 6-2-15,1 1 1 16,-6-2 0-16,1 7-2 15,2 1-9-15,-4 0-10 16,0 2-9-16,0 0-20 16,0 0-12-16,-2 4-20 0,-2 3-39 15,-3-1-23-15</inkml:trace>
  <inkml:trace contextRef="#ctx0" brushRef="#br0" timeOffset="629121.9496">28208 14418 410 0,'-5'-8'3'0,"0"1"-2"0,0 0 1 16,3 4 13-16,1-1 5 16,1-2-2-16,0 3-5 15,0-1-2-15,0 3-1 16,0-3-4-16,1 1 1 15,4-1 2-15,2 1-4 0,0-3 0 16,1 1-2-16,4-2 2 16,-2 1-2-16,2 1-1 15,-2-1-1-15,1 1 5 16,-3 3 1-16,0 1 2 16,1 1 0-16,0 0-2 15,-2 0 0-15,2 1-4 0,0 8-2 16,0 4-1-16,0 4-1 15,2 8-2-15,-6 8 4 16,0 8 2-16,-1 3-40 16,-4-8-52-16,-6-8-238 15</inkml:trace>
  <inkml:trace contextRef="#ctx0" brushRef="#br0" timeOffset="632763.3422">23476 9414 288 0,'-19'4'120'0,"-1"-4"-118"16,6 0-1-16,2 0-2 16,6 1 1-16,4 1 0 0,2-1-3 15,0 2-2-15,0 0-8 16,7-1 13-16,1 0 4 16,9-2-1-16,-1 2 3 15,9-2-2-15,2 0 10 16,7 0-3-16,6-8-1 15,5 0 1-15,4-3 3 16,6-2-2-16,6-1-4 0,8 0-2 16,4 1-3-16,0-1-2 15,-2-6-23-15,-16-11-155 16</inkml:trace>
  <inkml:trace contextRef="#ctx0" brushRef="#br0" timeOffset="635341.264">24909 9486 462 0,'-5'0'3'0,"-1"-6"0"15,6 1-1-15,6 1-5 16,8-3 4-16,10-2 4 16,8-2 3-16,11-3-1 15,7-2 2-15,8-2 0 16,5 0-1-16,5 0 1 0,2-4-4 16,-1 2-2-16,-1 0-2 15,-4 4-2-15,-3 3 1 16,-3 7 1-16,-9 3-18 15,-10 3-34-15,-17-6-112 16</inkml:trace>
  <inkml:trace contextRef="#ctx0" brushRef="#br0" timeOffset="639247.7498">26048 18909 310 0,'-5'0'2'16,"-1"-4"-2"-16,4 4-1 16,-2-2 2-16,3 2-1 15,-1-1 0-15,2 1 0 16,-2 0 1-16,2-2 0 16,0 2 0-16,0 0 2 0,0 0 2 15,0 0 7-15,0 0 0 16,5 0-8-16,2 5-8 15,6 4 4-15,1 3 1 16,5-3 1-16,3 6 3 16,5 1-2-16,0-2 2 0,7-2 3 15,0-1 6-15,1 0-3 16,3-6-2-16,-1-1-1 16,4-1-1-16,-6-3-3 15,3 0-1-15,-2-7 4 16,1-6-2-16,-1-1 0 15,1-1-1-15,-2-6-1 0,-1-1-3 16,-1-2 4-16,-1-1 3 16,-3 0 1-16,-1-1 4 15,0 1 28-15,-3 0-33 16,-1 1-2-16,-2 2-2 16,0 0-1-16,-3 1 0 0,-2 3-1 15,-3 2-2-15,-1 3 1 16,-1 3 0-16,-5 1-6 15,-1 2-14-15,-1 3-6 16,-3 2-6-16,-2 2-14 16,0 0-23-16,0 0-37 0,-5 2 23 15</inkml:trace>
  <inkml:trace contextRef="#ctx0" brushRef="#br0" timeOffset="639544.5439">26803 18618 305 0,'-5'-5'66'16,"0"-2"-59"-16,1-1-6 0,3 5 13 16,1-1 6-16,0 1 0 15,0-1-5-15,0 3-3 16,8-3-6-16,6 1-4 15,5-1 1-15,8 2-2 16,2 0 1-16,5 2 0 0,3 0-4 16,-1 11 5-16,1 5-4 15,-7 12-1-15,-6 14 1 16,-10 15-10-16,-14 11-22 16,-26 6-76-16</inkml:trace>
  <inkml:trace contextRef="#ctx0" brushRef="#br0" timeOffset="641903.8191">30049 9488 264 0,'-4'0'6'0,"3"0"-5"16,-2 0-1-16,3 0-1 16,0 0 6-16,0 0 3 15,0 0-4-15,0 0-3 16,0 1 8-16,8-1 3 15,2 1 6-15,1 2-2 0,4-3-3 16,2 1-5-16,5-1-3 16,1 0 0-16,4 0 0 15,6 0 7-15,-1-1-7 16,5-3 2-16,3-2-3 16,5-1 4-16,-2 2 1 15,2-2-4-15,-2 0 0 0,1-2-2 16,-7 0-1-16,1 2-1 15,-8-3 0-15,1 2-1 16,-8-1 1-16,0 0 0 16,-3 3-1-16,-2 0 1 15,-4 2-3-15,-7-4-41 0,-7-8-107 16</inkml:trace>
  <inkml:trace contextRef="#ctx0" brushRef="#br0" timeOffset="643169.3647">27418 16759 379 0,'1'-2'33'16,"-1"-6"-26"-16,0 4-5 16,0 2-4-16,0 2 1 15,7 0 1-15,-1 0 0 16,3 4 0-16,3 6-2 15,3 3 2-15,5 3 0 0,-1 2 2 16,3 2-1-16,5 3-1 16,0-5 1-16,-1 0 0 15,3 1 0-15,5-3-1 16,-5-1 1-16,2-3 0 16,-1-1 0-16,5-4 3 0,-4-2-4 15,-1-1 3-15,-2-4 2 16,3 0 1-16,-1 0 0 15,-1-11 2-15,1-2 0 16,-1-2 1-16,-2-3-1 16,-1 0 0-16,-5-2 1 0,-1 2-4 15,-4-1 3-15,-2-1 0 16,-4 1 3-16,-3 3-3 16,-2-2-1-16,-2 0-2 15,-1 2 2-15,-2 2-4 16,2-1-3-16,-2 3 3 0,0 1-3 15,0 4 0-15,0-2 0 16,0 1-1-16,2 2-1 16,-2 2-8-16,1 1-3 15,4-1-10-15,0 2-7 16,2 2-21-16,-2 0-36 16,2-3-28-16,-2-3-56 0</inkml:trace>
  <inkml:trace contextRef="#ctx0" brushRef="#br0" timeOffset="643544.3422">28201 16631 462 0,'-10'0'-5'0,"0"0"5"0,3 0 2 15,4-2 1-15,-3 0 9 16,6 0 0-16,-2 1-6 16,2 1-5-16,0-2 1 15,0-1-6-15,0-1 2 0,0-2 1 16,4-1 0-16,1-1 2 16,2 0-1-16,0-4 2 15,5 1 0-15,-5 0 1 16,1 1-3-16,4 1 5 15,2 1-1-15,-1 3 4 16,2 4-5-16,1 1-1 0,2 1-6 16,-2 12 4-16,1 6 1 15,-7 10-1-15,-2 9-1 16,-6 4-17-16,-4-1-51 16,-22-7-214-16</inkml:trace>
  <inkml:trace contextRef="#ctx0" brushRef="#br0" timeOffset="644294.274">30165 9361 319 0,'-16'-15'5'0,"1"1"6"16,3 3-1-16,2 3 5 15,4 1 1-15,0 2-1 16,4 2 4-16,2 1-9 16,2 2-15-16,15 0-5 15,5 0 9-15,13 5-7 16,12 5-1-16,12-2-48 0,5-1-70 16</inkml:trace>
  <inkml:trace contextRef="#ctx0" brushRef="#br0" timeOffset="646622.8491">31072 16735 396 0,'0'0'2'16,"0"0"3"-16,0 0-5 0,0 1-5 16,2 6-3-16,1 9 9 15,3 6-1-15,2 6 1 16,-2 10-1-16,3 3-1 16,2 9 4-16,0 0 1 15,1 2-1-15,3-4-2 0,1-2-1 16,2-5 0-16,7-5 1 15,0-4 1-15,4-5 2 16,6 0 8-16,5-7 0 16,1 0 0-16,2-3-1 15,4-4-4-15,-2-5-1 16,4-4-1-16,-5-4 1 0,0-2-1 16,-2-13 1-16,-1-1-2 15,-4-5 1-15,-5-2-2 16,-3-6-2-16,-5-1 0 15,-7-8 0-15,-2-2 0 16,-6-8 0-16,-4-2 0 31,-3 0 0-31,-2-2 3 0,0 5 8 16,0 4-1-16,0 9 0 16,0 6-3-16,-2 6-1 15,-1 6 4-15,1 6-3 16,-2 2-6-16,3 3-1 0,1 2-4 15,-2 3-5-15,0 0-20 16,-2 2-28-16,0 10-3 16,-3-1-12-16,0-2-71 15</inkml:trace>
  <inkml:trace contextRef="#ctx0" brushRef="#br0" timeOffset="646904.1531">31808 16779 553 0,'-5'-12'-2'16,"2"-4"7"-16,3 1-5 16,0 1 1-16,0-1 0 15,8 3 2-15,6-2-2 0,1 2-2 16,9-3 1-16,-2 5-6 15,5 2 12-15,4 3-4 16,0 5-3-16,1 4 0 16,-3 18-2-16,-2 9 0 15,-7 14 1-15,-6 7 1 16,-9 10-7-16,-5-5-47 16,-19-9-36-16,-13-23-267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47:13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11336 0,'-25'0'47,"75"0"62,-1 0-93,51-25-16,-26 25 15,25-25-15,-24 0 16,-26 25-16,-24 0 16,0 0-16,25-24 15,-26 24 1</inkml:trace>
  <inkml:trace contextRef="#ctx0" brushRef="#br0" timeOffset="4087.7822">6127 11857 0,'25'0'297,"49"0"-297,0 0 16,1 0-16,-26-25 15,1 25-15,0-25 16,-1 25-16,-24-25 16,0 25-16,0 0 15,-1 0 1,1 0-1,0 0 64,0 0-33,0 0 17,-1 0-32,1 0 0,0 0-15,0 0 15,0 0 1,0 0 171,-1 0 0,1 0-172,0 0 0,0 0 16,0 0 0,-1 0 16,1 0-32,0 0 469</inkml:trace>
  <inkml:trace contextRef="#ctx0" brushRef="#br0" timeOffset="7176.2446">6077 12551 0,'25'0'282,"0"0"-267,0 0-15,-25-25 16,24 25-16,1 0 16,0 0-16,25 0 15,-26 0 1,26-24-1,0 24-15,-26 0 16,1 0 0,0 0-1,25 0-15,-26 0 16,26 0 0,-25 0-1,24 0-15,-24-25 16,0 25-16,0 0 15,0 0 1,-1 0-16,1 0 16,0 0 15,0 0 0,0 0-15,0 0 15,-1 0-15,1 0-1,0 0 1,0 0 0,-50 0 171,-25 0-187,26 0 16,-26 0-16,0 0 15,1 0-15,24 0 16,-50 0-16,51 0 16,-26 0-16,25 0 15,-24 0-15,24 0 16,0 0-1,0 0 17,0 0-17,1 0 17,-1 0 30</inkml:trace>
  <inkml:trace contextRef="#ctx0" brushRef="#br0" timeOffset="11032.388">6300 13196 0,'25'0'219,"74"-25"-219,-49 25 16,0-25-16,-1 25 15,-24 0-15,25 0 16,-1 0-16,1 0 16,-25 0-1,-1 0 16,1 0 1,0 0-17,0 0 17,0 0-17,0 0 1,-1 0-16,1 0 15,0 0 1,0-24 15,0 24-15,-1 0 31,1 0 0,0 0 0,0 0-32,0 0 16,-1 0 1,1 0-17,0 0 1,0 0 46</inkml:trace>
  <inkml:trace contextRef="#ctx0" brushRef="#br0" timeOffset="12640.6551">6251 16272 0,'49'0'94,"1"0"-94,0 0 16,-1 0-16,1 0 15,-1 0-15,1 0 16,0 0-16,-26 0 16,26 0-16,-25 0 15,0 0 16,-1 0-15</inkml:trace>
  <inkml:trace contextRef="#ctx0" brushRef="#br0" timeOffset="14312.6484">6276 17066 0,'49'0'156,"-24"0"-156,49-25 16,-49 25-16,25-25 15,-1 25-15,1 0 16,0 0-16,-26-25 15,1 25-15,0 0 16,0 0-16,0 0 16,-25-25-16,49 25 15,-24 0 1,0 0 0,25 0-1,-26 0 1,1 0-1,-25-24-15,50 24 16,-25 0 0,-1 0-1,1 0-15,-25-25 32,25 25-32,0 0 31</inkml:trace>
  <inkml:trace contextRef="#ctx0" brushRef="#br0" timeOffset="15767.9111">6350 17611 0,'25'0'62,"0"0"-46,-1 0-1,1 0-15,25 0 16,-25-24-16,-1 24 16,1 0-16,50 0 15,-51 0 1,26 0-16,-25 0 16,0 0-16,-1-25 31,1 25-16,0 0 64,-25-25-48,25 25-16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5:48:17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2535 5925 353 0,'-2'0'5'0,"-5"-2"6"15,4 0-2-15,3 1 7 16,-2-3-1-16,2 1-3 16,0-1 0-16,0-1-4 15,0 1 0-15,0-1-1 0,2-1-1 16,4 1-3-16,1 0-1 15,3-2 1-15,1-4-1 16,5 0-1-16,0-1 2 16,6-3-1-16,-1-3 0 15,4 2 0-15,2-3 1 0,0-1-1 16,5 1-1-16,-1-3-1 16,3 3 0-16,0-1 1 15,0-1 0-15,4 3-1 16,-2-2-1-16,5 1 2 15,0 1 0-15,4-2-2 16,0 2 2-16,2 0-1 0,-1 0 1 16,0 0-1-16,0 3 3 15,1-2-3-15,1 3 4 16,-1 0-1-16,2 0 0 16,-1 1 0-16,-1 0-1 15,-1 4 2-15,1-1-2 0,0 1 0 16,1 1-1-16,2 0 1 15,-3-1 0-15,1 3 1 16,1 0-1-16,0 0-1 16,-1-1 1-16,-1 2-1 15,-1 2-1-15,3-3 2 0,-3 1-1 16,0-1 1-16,-2 1-1 16,-2 2-1-16,-1-3 2 15,2 2 1-15,0-1-1 16,0 1 2-16,1 0-3 15,-1-2 6-15,-1 2-2 0,4-2-2 16,-4 2-2-16,0-1 1 16,1-2-1-16,0 1 0 15,0 2 1-15,0 1-3 16,-4-2 2-16,-2 3 0 16,-1-2-1-16,-4 4 0 15,-1-3-1-15,1 3 1 0,-3 0 1 16,0 0-1-16,1 0 0 15,-1 0 1-15,1 0-1 16,1 0 1-16,-2 5 1 16,3-1-1-16,-1 0 1 0,-3-3-1 15,3 2 0-15,-3 1 0 16,0-1-1-16,0 4 0 16,2-4 1-16,-1 3-1 15,-2 0 0-15,0-1 1 16,-2 3-2-16,-1-2 2 15,0 1 1-15,-4-1-2 0,0-2 2 16,0 3 3-16,-2-4-1 16,-1 1 0-16,2 1 2 15,-1-1-1-15,-1 0-1 16,2 0-1-16,0 0 0 16,1 0 1-16,0-3-4 0,1 1 1 15,-1 0 2-15,2-2-3 16,-1 0 2-16,1 0-1 15,-2 0-1-15,-1 0 0 16,-1 0 1-16,1 0-2 16,-2 2 2-16,0-1-1 0,-2 2 0 15,0 0 1-15,1 1-2 16,2 0 2-16,-2 0 0 16,2 0 0-16,0-1 0 15,0 2 3-15,0-3-2 16,0 1 0-16,0 0 0 15,-1-1-1-15,0 1 1 0,0-1-1 16,2 2 0-16,-3-3 0 16,0 1 0-16,2 1 1 15,-4 0 1-15,1-1-1 16,-1 1 0-16,1 2 0 0,-1-1 0 16,0-1 0-16,2 1 0 15,-2-1-1-15,1 1 2 16,1 0-1-16,2-1-1 15,-1 1 2-15,-1-1-1 16,0 1-1-16,2 2 1 0,0-2 0 16,-1 0 1-16,2 3-1 15,-4-1 0-15,2 1 0 16,1 0 1-16,-4 0-1 16,3 1 1-16,-3-4 2 15,2 4-1-15,-3-3 0 16,0 0 0-16,2-1-1 0,-1 3 2 15,1-1-3-15,-1 1 0 16,1-2 2-16,2 1-2 16,-2-1 0-16,-3 0-1 15,3 0 0-15,-4-1-1 16,1 0 1-16,-4-2-1 0,-1-1 1 16,-2 1 0-16,-2-2 0 15,-3 0 1-15,0 0-3 16,0 0-9-16,0 0-17 15,-10 2-31-15,-7-2-70 0,-7 0-140 16</inkml:trace>
  <inkml:trace contextRef="#ctx0" brushRef="#br0" timeOffset="828.1295">6929 5727 392 0,'-10'-4'-5'16,"2"-2"7"-16,1 2-2 0,2 0 1 15,-1-1 3-15,3 0 5 16,1-1 12-16,0 1 1 16,1 1 0-16,1 1-3 15,0-1 2-15,0 2-1 16,0 0-5-16,1 1-9 0,5-1-6 16,2 2 0-16,3-2 0 15,4 2 1-15,0 0-2 16,5 0 7-16,2 0-3 15,-1 0-2-15,4-1 1 16,-1-1 1-16,0 0-1 16,-4 0 0-16,2-4 1 0,-3 3 4 15,0-4-2-15,-4 0 2 16,0-2 3-16,-2 2-1 16,-4-4 1-16,-2 2 2 15,-2-1 5-15,1-3 3 16,-4-1-1-16,-2-2-3 0,0-2-1 15,0-5-2-15,0-4-1 16,0-4-3-16,0-1-2 16,-3-7-3-16,-3 2-2 15,0-2-2-15,-1 3 0 0,-1 5 0 16,2 5-1-16,0 5-13 16,1 6-19-16,2 7-29 15,-3 0-23-15,-1 4-77 16</inkml:trace>
  <inkml:trace contextRef="#ctx0" brushRef="#br0" timeOffset="2422.0463">5020 4511 465 0,'-2'-9'-23'0,"-4"2"25"15,0 1 0-15,6 3-1 0,-2-1 2 16,2 2-2-16,0 2 4 16,0 0 5-16,-2 0 6 15,2 0-11-15,0 2-5 16,0 9-1-16,0 3 2 16,2 8 1-16,4 2 1 15,1 5-3-15,1 3 1 0,1-1 1 16,3 3-2-16,-2-3 1 15,-1-2 0-15,2 2 1 16,-1-1 0-16,4 0-3 16,-6-1-21-16,5-3-8 15,-2 1-8-15,-1-2-9 0,1-7-51 16,-3-6-47-16</inkml:trace>
  <inkml:trace contextRef="#ctx0" brushRef="#br0" timeOffset="2765.7758">5351 4605 369 0,'0'-10'2'15,"0"4"3"-15,0 3 11 16,0 1 2-16,0 2 3 16,-2 0-11-16,2 3-12 15,0 12 5-15,0 4-4 0,0 8 3 16,0 4 4-16,2 2-2 16,3 3-1-16,-1 3-1 15,3 1-1-15,-2-1 0 16,3 2 1-16,-3-2-2 15,4-1 1-15,-2-1-19 0,2-5-5 16,0-4-14-16,0-3-34 16,-2-10-91-16</inkml:trace>
  <inkml:trace contextRef="#ctx0" brushRef="#br0" timeOffset="3422.1967">5638 4584 426 0,'2'-11'5'0,"-2"1"0"0,3 0 0 15,4 5-3-15,-1-2 0 16,1 2-2-16,0 3 0 16,2 0-1-16,1 2 1 15,0 0 2-15,2 0 0 16,0 5-2-16,-2 5 0 0,-1 0 1 16,0 4-2-16,-5 4 2 15,-1 3-1-15,-3 3 2 16,0 1 4-16,-3 1-1 15,-6-1-2-15,-2-1 4 16,-1-1 1-16,3-3-2 16,-1-5-1-16,3 0-1 0,2-6 0 15,2-4-2-15,-1-1-1 16,2-2 0-16,2 0 0 16,0-2 0-16,0 0-2 15,0 0-2-15,9 0 1 16,0 0 0-16,6 0 5 15,0 0-1-15,5 0-1 0,-1 0-1 16,2 0 0-16,0 1 0 16,-3 6-1-16,-3 0 1 15,-3 4-1-15,-3 1 1 16,-5 0 0-16,-2 1 0 16,-2 2 1-16,0 1 5 0,-8 2 6 15,-6 0 14-15,-3-3-6 16,-4 2-2-16,-2-1-3 15,-4-2-6-15,1-1-2 16,-2-5-3-16,1 2-3 16,4-6 0-16,-2 0-11 0,3-4-39 15,0-1-41-15,3-17-273 16</inkml:trace>
  <inkml:trace contextRef="#ctx0" brushRef="#br0" timeOffset="5796.994">2438 7193 243 0,'-7'-12'-24'16,"2"-2"36"-16,3 1 5 15,-2-1 0-15,4 5 1 0,0 0 11 16,0 4-13-16,0 1 3 16,0 2-1-16,0 2-5 15,0 0-11-15,0 0-3 16,6 9 2-16,4 4-1 16,5 1 2-16,4 6 4 0,3 3-2 15,9 4 0-15,3 5 3 16,6 2 0-16,8 5-1 15,0-2 2-15,6 6-3 16,0 0-1-16,5 0 0 16,2 0 0-16,0 0 0 15,0-3-1-15,0 2 0 0,-1-3-1 16,-1-3 2-16,0-3 2 16,-2-1 4-16,-1-3-1 15,1-2-2-15,-1-2-1 16,0-4-1-16,-4-1 0 15,-4-3-1-15,-3 1 2 0,0-1-4 16,-2-4 6-16,-1 0-3 16,-3-1-2-16,-5 4-2 15,-1-5 1-15,-3 0 0 16,-3 0 0-16,0 1 1 16,-1-1 2-16,-2-2-1 0,-2 2 2 15,0-1-1-15,-2 1 1 16,-3-2 2-16,1 0-5 15,-5-2 0-15,-1 0-2 16,-3-3 1-16,-3-1-1 16,-3 1 0-16,1-3 1 0,-4-1 2 15,0 0-23-15,0 0-20 16,-6-7-13-16,-4-5-108 16</inkml:trace>
  <inkml:trace contextRef="#ctx0" brushRef="#br0" timeOffset="6281.37">3892 8269 52 0,'0'0'414'0,"0"0"-410"16,0-2-12-16,0 0 5 16,13 1 6-16,-2-1-3 15,4 2 2-15,0 0 0 0,2 0 3 16,0 0 1-16,5 5 0 15,0 0-1-15,2-1 4 16,0-1 1-16,1 1-4 16,1-2 0-16,-3 0-3 15,0-2 3-15,-3 0-3 0,-6 0 3 16,-1-4 3-16,-8-5 17 16,0-3 3-16,-5-8 0 15,0-1-4-15,-5-6-14 16,-7-10-6-16,-5-5-4 15,-5-2 0-15,0-6-1 0,-2-5-12 16,1 1-17-16,4 2-8 16,0 6-8-16,4 7-3 15,1 6-20-15,2 7-83 16</inkml:trace>
  <inkml:trace contextRef="#ctx0" brushRef="#br0" timeOffset="6859.5062">2492 8154 349 0,'-3'-7'-31'0,"-6"-4"34"16,3 8-7-16,4 0 3 15,0-1 9-15,2 3 21 16,0-2 0-16,0 3-1 15,0 0-16-15,2 3-16 0,6 5 2 16,4 6 9-16,2 6 2 16,4 3 0-16,2 2-6 15,3 2-1-15,-1 3-1 16,3 1 1-16,-1 1-2 0,0 0 1 16,0-3 0-16,1 1-1 15,0-2-3-15,-1-1-29 16,-3-5-29-16,-3-10-40 15,-4-1-111-15</inkml:trace>
  <inkml:trace contextRef="#ctx0" brushRef="#br0" timeOffset="7172.1563">2882 8108 132 0,'-8'-1'267'16,"1"1"-265"-16,-2 0-2 15,4 5 6-15,3 5 2 16,1 4-5-16,1 3 2 0,0 2 3 16,10 6-1-16,2 2 0 15,5 3-1-15,5 5-2 16,0 3-3-16,4 2 0 15,1 2 0-15,-2 0 0 16,-1 3-2-16,0-4 2 0,1-2 0 16,-1-2-17-16,-2-3-16 15,-3-5-39-15,-4-8-74 16</inkml:trace>
  <inkml:trace contextRef="#ctx0" brushRef="#br0" timeOffset="7734.5613">3104 8260 382 0,'-1'-9'3'15,"1"-3"4"-15,0 1-3 16,0 4-1-16,8-4 0 0,3 4-3 16,2 1-1-16,3 5-2 15,0 1 1-15,-2 0 0 16,1 8 4-16,-1 3-2 16,-1 6 1-16,-1-2 1 15,-3 7 0-15,-1-1-1 0,-1 1 1 16,-4 3 0-16,-1-2 0 15,0-4 0-15,-2-1 1 16,0-1 3-16,0-9-5 16,0-1 0-16,3-5 0 15,-1-2 1-15,5 0-4 0,1 0 2 16,4-7 2-16,3-2 3 16,2-2-1-16,5 3 0 15,2 1-3-15,2 1-2 16,1 6 1-16,-4 0 0 15,1 0-1-15,-7 2-1 16,-2 9-1-16,-6 1 3 0,-4 6 6 16,-3 2 7-16,-2 5 3 15,-2 0-1-15,-8 3-1 16,-6 1 3-16,-2-3-1 16,-6 1-1-16,-1-2-6 15,-2-3-3-15,1-5-3 0,-1-6-3 16,1-4-3-16,3-7-36 15,1-11-33-15,3-17-248 16</inkml:trace>
  <inkml:trace contextRef="#ctx0" brushRef="#br0" timeOffset="10375.2791">6579 7809 180 0,'-6'5'130'0,"1"-1"-131"16,-2-1 3-16,3 3 1 15,1-1 7-15,-1-1-3 16,1 3 5-16,1-4 4 0,2-1 0 16,0-2 5-16,0 0-18 15,0 0-6-15,9-2 19 16,5-8 1-16,4-6-6 15,9-6 6-15,2-6-9 16,7-8-3-16,1-5-1 16,6-4 1-16,6 3-4 0,0-5 0 15,0 1 0-15,0 1 1 16,4 1-2-16,-4-1 3 16,6-1-4-16,-5-2 2 15,0-1 0-15,-3 3-1 16,-3-1 1-16,2 3-2 15,-7 5 2-15,0 1-1 0,-3 4 0 16,0 2 1-16,-3 4-1 16,-1 1 0-16,-3 0 1 15,-3 4-1-15,0 0 0 16,-5 1 1-16,-3 5-1 16,-2 0 0-16,-3 7 1 0,-4 1-2 15,-4 3-11-15,1 3-10 16,-3 3-11-16,-1 0-21 15,-2 3-19-15,0 6-36 16,-5 0 3-16</inkml:trace>
  <inkml:trace contextRef="#ctx0" brushRef="#br0" timeOffset="10687.7905">7487 6868 355 0,'-8'-5'-16'0,"-4"0"17"16,5 0 4-16,2 1 8 16,3 1-5-16,1-1 3 15,1 0 8-15,0 1 1 16,0-1-4-16,1-1-8 0,8 0-3 16,2-2-1-16,2 1-1 15,3 1 1-15,5 1-1 16,3 2-2-16,-2 1 1 15,5 1 0-15,-5 0 0 16,4 0 1-16,-5 1-1 0,-1 6 0 16,-2 3-2-16,-3 4 0 15,-5 5 1-15,-1 10 1 16,-6 6-2-16,-3 10-20 16,0 7-17-16,-10 3-55 15</inkml:trace>
  <inkml:trace contextRef="#ctx0" brushRef="#br0" timeOffset="11719.278">7245 7609 309 0,'-16'0'-9'0,"1"-3"32"0,3-2 3 16,2-7-3-16,5 5-11 16,2-1-6-16,1-2 0 15,2 2 0-15,0-1 0 16,0 1 6-16,3 0-5 15,5 1-3-15,1 3-3 0,0 0 0 16,1 4-1-16,5 0 0 16,-1 0-2-16,3 9 2 15,1 5 1-15,-2 3 3 16,2 6-3-16,-8 4 1 16,-1 3-1-16,-4 0 0 0,-5 4 1 15,0-2 0-15,0-1 3 16,0-2 0-16,-7-5 2 15,0 2-3-15,1-5 1 16,-4-4 0-16,-1-1-2 16,-1-8-1-16,-1 0 2 0,3-6 7 15,-5-2 10-15,1 0-7 16,-3-7-7-16,5-5-5 16,2-5-4-16,-2 3 1 15,7 0 0-15,3 0 1 16,2 2-5-16,0 2 6 15,7 0 1-15,1 6-2 0,4-3-1 16,2 3 0-16,1 1 1 16,-1-1-2-16,1 0 1 15,1 3 0-15,-2-1-1 16,2 2 5-16,-3 0-7 16,1 0 2-16,1 0-15 0,1 0-10 15,-3 0-10-15,1 0-18 16,-1 0-46-16,-1-5-36 15</inkml:trace>
  <inkml:trace contextRef="#ctx0" brushRef="#br0" timeOffset="12047.3779">7367 7352 348 0,'-4'0'29'16,"-1"4"-25"-16,4 5-3 15,1 5 3-15,0 2 4 16,1 6 2-16,8 0 5 0,2 7 0 16,3 2-3-16,3 2-1 15,0 1-4-15,2 2-3 16,0-2 0-16,-1-2-4 15,1 0 1-15,0-5 2 16,-1-2-2-16,-1 0 0 0,0-4-3 16,-1-1-25-16,-3-2-16 15,-3-8-33-15,-1-4-61 16</inkml:trace>
  <inkml:trace contextRef="#ctx0" brushRef="#br0" timeOffset="12578.7293">7548 7409 388 0,'-8'0'4'15,"-1"0"6"-15,1 0 7 0,6 2-9 16,1 4-6-16,-1 1-1 16,2 3 3-16,0 5 5 15,5-1-2-15,5 4 5 16,0 0-4-16,4-1 0 16,3 3-4-16,-2-2 0 0,6-2-2 15,-1-4-1-15,-1-3 0 16,3-2 0-16,-1-3 0 15,-3-4 0-15,0 0-1 16,1-9 2-16,-6-3-2 16,1-5 2-16,0 2 3 15,-6-5-3-15,-1 2 0 16,-2 2 0-16,-5 2 0 0,0 1-1 16,0 4 4-16,0 4-3 15,0-2 8-15,-7 5-2 16,6 0 7-16,-3 2-3 15,2 0-4-15,2 2-8 16,0 10-1-16,2 6-1 0,10 2 3 16,2 7-1-16,4 3 2 15,3 0-3-15,2 1 4 16,6 1-3-16,2 2-30 16,1-2-31-16,-3-5-42 15</inkml:trace>
  <inkml:trace contextRef="#ctx0" brushRef="#br0" timeOffset="14734.8957">7464 7399 150 0,'-7'-8'2'0,"2"3"16"0,-1 0 3 15,1-1-6-15,1 1-1 16,0-2 3-16,3 1 7 15,-3 1-1-15,2 0-3 16,1-1 6-16,-1 1-3 0,0 2-3 16,0-1-4-16,2 0-2 15,-1 4-7-15,1-1 2 16,0 1-5-16,0 0 2 16,0 0-6-16,0 0-2 15,0 5 2-15,1 6-2 16,6 1 3-16,2 4-2 0,2 2 2 15,2 2 0-15,3-2 1 16,2 1-2-16,-2-1 0 16,2 2 0-16,2-2 0 15,-4-1 0-15,-2 3 1 16,1-2 0-16,-3-1-1 0,-1 1 1 16,-3 0 0-16,-1-1 2 15,-2-2 0-15,-3 0 1 16,-1-5 1-16,-1 1-1 15,0-4 1-15,0-1 1 16,0-3 3-16,0-3 7 16,0 2 4-16,0-2 4 0,0 0-12 15,-1 0-3-15,1 0-3 16,0 0-4-16,0-5-2 16,0-2 0-16,0-4-2 15,1-2 1-15,8-1 2 16,2-4-1-16,3 2 2 0,3-5-2 15,0 3-2-15,3-3 4 16,2 1-2-16,-1 2 1 16,-1 0-1-16,0 2 0 15,-2 0 1-15,-2 2-1 16,-2 1-1-16,-1 3-2 0,-4 0-6 16,-2 5-13-16,-2-2-6 15,-3 6-7-15,-2 1 6 16,0 0 1-16,0 0-23 15,-5 0-88-15</inkml:trace>
  <inkml:trace contextRef="#ctx0" brushRef="#br0" timeOffset="15094.3013">7698 7384 207 0,'-6'2'24'0,"1"-2"36"16,1 0-23-16,4 2-11 15,0-2-11-15,0 2-4 16,0-1-5-16,0 5-6 15,4 1 3-15,5 3 6 0,0 3 2 16,4 7-1-16,2-1-3 16,0 4-2-16,3 4 1 15,0 2 0-15,-1 0-4 16,2 1 1-16,-4-2-1 16,0 1 0-16,3 1-2 15,2-3 1-15,-4-6-9 0,0-8-58 16,-3-11-198-16</inkml:trace>
  <inkml:trace contextRef="#ctx0" brushRef="#br0" timeOffset="22454.0824">8560 5240 73 0,'-2'-8'222'0,"-5"2"-216"16,1-3 5-16,4 3 3 15,0-1-7-15,2 1 5 16,0 0-1-16,0-1-4 0,0 1-1 15,2 3-2-15,2-2-2 16,2 1 4-16,1 1-2 16,1-1 0-16,4 0-1 15,3-3 1-15,5 0 3 16,3-3-3-16,9-1 4 16,3-6-2-16,5 0-2 0,4-3 0 15,5-3-4-15,3-1 1 16,8-4-1-16,1-2 1 15,8-2-1-15,5-4 1 16,7 1-1-16,7-4 0 16,2-1 1-16,5-5-1 0,5 1 1 15,7-2 2-15,5-4-2 16,3 3 0-16,4-1 0 16,5 0 0-16,0 2 0 15,1-3-1-15,5 3 1 16,0 1 1-16,-2-1 1 15,4 3-1-15,2 2 0 0,-2 4 1 16,5-1-1-16,1 1 3 16,1 3-3-16,2 0 1 15,1 2 0-15,1 1-4 16,-4 2 4-16,2 7-2 16,-3 0-1-16,0 5 0 0,-2 2 0 15,-5 3 0-15,1 2 1 16,-3 0-1-16,-2 5-1 15,-1-1 2-15,0 1-2 16,-1 2 1-16,-1 1 1 16,2 2-1-16,-4 0 0 0,0 0 2 15,0 0-4-15,-1 0 4 16,1 2-1-16,-4 4-2 16,-4 0 2-16,0 3-1 15,-4 0-1-15,-4 2 3 16,-2-1 0-16,0 1 1 0,0 2 0 15,-5-1 0-15,-2-1 3 16,0 3-4-16,0-1 0 16,-4-1 0-16,1 2-1 15,-3 3 0-15,1-4 0 16,-6 4 0-16,-1 0-1 0,-5 1 2 16,-1 0 2-16,-4 1-2 15,0-1 2-15,-4 3 0 16,1 0-2-16,-2-4 6 15,-2 5-6-15,-1-3-1 16,-3 1 1-16,-3 2-1 16,-1-3 0-16,-1 4 2 0,-3 0-4 15,0-1 3-15,-3-2-1 16,-1 2-1-16,1-2 2 16,-5 1-1-16,0-1-1 15,-1 0 1-15,0-1-1 16,-5-1 0-16,0 0 1 0,-4 2-1 15,-2-1 0-15,-1-1 1 16,-1 0 0-16,-1 2-1 16,2-2 0-16,0 1 0 15,1-1 1-15,-2 2 0 0,2-1-1 16,-4-1 3-16,-1 2-2 16,-1 0-2-16,-3-2 3 15,-1-1-1-15,-1 1 2 16,-2 0 1-16,0 2-1 15,-1-3 3-15,5-1 0 16,-6 1-2-16,3-2 0 0,-1 0 2 16,-1-1-5-16,-1 1 2 15,-1-3-2-15,-3-1-1 16,-2-1 2-16,-3-1-3 16,2-3 4-16,-6 1-3 15,-1-2 1-15,1-2 0 0,-3 1-1 16,-1-2 0-16,-1-1-1 15,1 2-1-15,-2-2 0 16,-1 3 2-16,1-1-2 16,1 1-2-16,-1 2-4 15,3-2-4-15,-2 2-1 0,-1 1-9 16,1 0-14-16,1 1-5 16,-2-3-19-16,-1-2-32 15,-1-3-118-15</inkml:trace>
  <inkml:trace contextRef="#ctx0" brushRef="#br0" timeOffset="23141.6348">18441 5024 347 0,'-11'0'4'0,"2"-1"-2"15,1-2 0-15,-1-1-1 16,1 0 2-16,3 1-2 16,0-1 0-16,1 1 3 15,-1-1 12-15,3 0 0 16,-1 2-3-16,-2 1-1 16,3-3-4-16,-1 2 4 0,1 1-1 15,2 1 0-15,-2-2-4 16,1 2-4-16,1 0 0 15,0 0-1-15,0 0-4 16,0 0-2-16,0 0 4 0,3 0-1 16,4 0 0-16,1 0 1 15,-1 0 2-15,3 3-1 16,5 1 1-16,-4-1 0 16,5 1 0-16,0-1 0 15,2 1 1-15,0 0-1 16,2-1-1-16,-3 1 0 15,0-1 2-15,1 1 2 0,-4 1 4 16,3 1-3-16,-3-1 0 16,1 0-1-16,-3 1 2 15,-2-2 1-15,0-3 6 16,-3-1-1-16,-2 0 1 0,-3 0 5 16,1 0 5-16,-1-7 14 15,-2-5-7-15,0-8-17 16,0-5-9-16,0-5-4 15,2-9-1-15,3-8-13 16,3-9-29-16,-1-8-36 0,-2-7-84 16</inkml:trace>
  <inkml:trace contextRef="#ctx0" brushRef="#br0" timeOffset="25110.446">15759 3128 363 0,'1'-21'0'16,"3"5"1"-16,-2 2-1 16,1 3 0-16,-1 2 1 15,-2 2 4-15,0 2 9 16,0 1 0-16,0 2 7 0,0 2-2 16,0 0-10-16,0 2-13 15,0 8 3-15,0 9 0 16,0 4 3-16,3 5 0 15,1 2-1-15,-1 4 0 16,4 0 0-16,0 0-1 0,-1 0 1 16,-2 0 0-16,1 2-1 15,1-2 1-15,-4 1 0 16,-2 0-1-16,2-3 1 16,-2-1-1-16,0-2 2 15,0-2-1-15,0-4-11 16,0-2-40-16,-2-8-16 15,0-4-64-15</inkml:trace>
  <inkml:trace contextRef="#ctx0" brushRef="#br0" timeOffset="25532.7589">16071 3221 388 0,'0'0'-6'0,"0"0"6"15,0 6-2-15,-3 1 1 16,-3 5 0-16,-2 4 4 16,0 6 2-16,-1 1-1 15,1 5 2-15,-1 3 2 0,2 2-1 16,1 5 2-16,-1 1-3 16,-3 2-1-16,1 2-3 15,1 0 1-15,-4 0-1 16,3-1-2-16,-3 1 2 15,-1 2-2-15,-1-4-7 16,1 2-22-16,-1-8-19 0,3-5-62 16,2-6-27-16</inkml:trace>
  <inkml:trace contextRef="#ctx0" brushRef="#br0" timeOffset="26110.8581">16197 3361 458 0,'0'-6'-1'16,"0"0"3"-16,0 6-3 15,0 0-6-15,0 0 2 16,-4 12 3-16,-1 3 1 16,2 3 2-16,-4 5 4 0,2 4 2 15,2 3 0-15,3 1-2 16,0-1-1-16,0 1-2 15,0-3 1-15,7-1-3 16,4-2 1-16,1-4-1 16,0-3 1-16,3-4-1 0,5-5 1 15,-2-1-3-15,-2-6 1 16,2-2 0-16,-2 0 2 16,0-6 2-16,-3-5 1 15,-1-3 1-15,-1-2 5 16,-3-4 3-16,-3 3-2 0,-2-4 2 15,1 6-6-15,-2 1 1 16,-2 3-2-16,0 4-5 16,0 5 0-16,1 2-4 15,-1 2-3-15,0 13-5 16,0 10 8-16,2 7 4 16,0 14 2-16,1 7-2 0,2 11 1 15,-2 5-1-15,1 6-29 16,-3 0-54-16,-1-3-214 15</inkml:trace>
  <inkml:trace contextRef="#ctx0" brushRef="#br0" timeOffset="30923.5263">10858 7486 457 0,'2'-4'5'0,"-2"-1"-8"16,0 3 0-16,0-1 7 16,0-1-1-16,2 2 1 15,-2-1 2-15,2-1-2 16,-2 1-2-16,0-1 2 16,0-3-1-16,0 0 6 0,0 0-3 15,0 0 1-15,-2-3 2 16,-6-2-3-16,-1 0-3 15,-1-3 1-15,-5-1-1 16,3-2 0-16,-7-1 2 16,0-4-3-16,-1-2 2 0,-2 2-3 15,-2-6 1-15,-1 0 3 16,-2 1-2-16,-4-6 0 16,-1 0-2-16,-2 0 0 15,0-3 1-15,0-3 0 16,-1 1-2-16,-3-2 1 15,3 3 3-15,-6 1-3 0,0 0 2 16,0 5-2-16,-1-1 0 16,-4 3-1-16,4 2 1 15,-4 1-1-15,5 1 1 16,0 4-1-16,-1-3 1 0,3 1 3 16,0 2-2-16,0 0-2 15,5 3 2-15,-3-3-1 16,5 1-2-16,-1 3 2 15,3-2-2-15,-1 5 2 16,2 0-3-16,2 1 0 16,2 3 0-16,2 2 2 0,3 2 2 15,2 3 0-15,4 1 7 16,2 3-8-16,4 0 1 16,4 0-3-16,1 3 0 15,3 4-1-15,0 3 1 16,0 1 0-16,0-1 1 0,0 2 0 15,0 6 0-15,0-4-2 16,2 4 0-16,1-2 4 16,-1 2-2-16,1-5 2 15,0 0-2-15,-1-4 0 16,1 0-9-16,-1-3 10 16,-2-1 1-16,0-1 0 0,0 2 0 15,0-5-2-15,0 1 2 16,2 0-2-16,-2-2 1 15,0 0 2-15,0 0 0 16,0 0 0-16,0-4-1 16,0-7-1-16,-4 0-1 0,-1-7 5 15,-3-3 5-15,3 0-10 16,0-2-1-16,0 0 0 16,1 5 2-16,1 2-1 15,1 3 0-15,2 5 1 16,0 1 0-16,0 1 3 0,0 2-1 15,7 3-4-15,7-1-1 16,6 2 6-16,7-4-2 16,3 1 0-16,6-1-2 15,3-3 0-15,7 0 0 16,-2-2-16-16,2-2-47 0,-9-1-64 16</inkml:trace>
  <inkml:trace contextRef="#ctx0" brushRef="#br0" timeOffset="31783.0246">10426 6252 409 0,'-12'-9'-1'15,"0"0"5"-15,2 3 3 16,2-1 10-16,3 2-4 16,-1 2 0-16,1-1 1 0,3 4 3 15,1 0-2-15,1 0-8 16,0 2-9-16,0 8-1 16,1 3 0-16,6 6 2 15,2 3 1-15,0 3 1 16,2 0 0-16,0 2-1 0,-3-1 1 15,4-1 0-15,-5 2-15 16,0 0-20-16,0-6-18 16,-1-2-19-16,-1-6-94 15</inkml:trace>
  <inkml:trace contextRef="#ctx0" brushRef="#br0" timeOffset="32079.8851">10594 6227 449 0,'2'0'2'15,"-2"0"-9"-15,2 5-4 0,3 8 7 16,-4 10 4-16,3 4 0 15,0 6 0-15,-4 9 9 16,0 4 0-16,0 4-3 16,2 1-1-16,2 0-4 15,-3 2 2-15,5-3-2 16,-1-4-2-16,2-1-23 16,1-4-4-16,-1-4-10 0,1-6-23 15,-2-8-79-15</inkml:trace>
  <inkml:trace contextRef="#ctx0" brushRef="#br0" timeOffset="34017.9232">10806 6464 276 0,'0'-4'-17'0,"0"1"20"16,0 2 0-16,0 1 7 15,0-3-4-15,0 3 2 0,0 0 19 16,0 0-12-16,0 0 3 16,0 0-4-16,0 0-3 15,-2 0-5-15,2 0 0 16,-1 0-4-16,-1 0 0 15,-2 6-1-15,3-1 0 16,-2 2 3-16,-1 2 2 0,3 1-1 16,-3 3 0-16,2 1-1 15,1 1 0-15,-1 0 2 16,0 0 1-16,2 1-2 16,-1-2 0-16,1 1-2 15,0-1 3-15,0-1-1 0,0-3-2 16,0 0-1-16,0 0 0 15,1-3 0-15,4 0-1 16,-1-1 0-16,3-2 0 16,1-3 2-16,1-1 5 15,-1 0-2-15,5 0 1 16,5 0-3-16,-2-5 2 0,2-5 0 16,0 1-6-16,4 1-1 15,-3-3 6-15,3 3-5 16,-2-4 0-16,1 3-6 15,-3-1-13-15,1 0-11 16,-4 3-8-16,-1 1-11 16,-4 2-29-16,-5-2-62 0</inkml:trace>
  <inkml:trace contextRef="#ctx0" brushRef="#br0" timeOffset="34346.061">10939 6552 238 0,'0'-8'39'16,"0"3"7"-16,0 1-8 0,0 3-3 15,0-1-7-15,0 2-2 16,0 0 1-16,0 0-13 16,-2 10-13-16,2 7 2 15,-2 4-2-15,2 5 4 16,0 6-1-16,0 6-3 16,0 3 1-16,4 9 0 0,-1 1-24 15,1 2-86-15,-4-3-210 16</inkml:trace>
  <inkml:trace contextRef="#ctx0" brushRef="#br0" timeOffset="38658.9413">12002 8151 471 0,'-3'-5'-7'16,"-2"-1"10"-16,2 1-7 15,3 2 3-15,0 1 3 16,6-2-1-16,3 0-2 16,3 1 1-16,4-1-2 0,2-1-1 15,7-1 2-15,2-2-1 16,4-2 2-16,6 0 0 15,5-4 1-15,4-3 0 16,7-2 0-16,6-4-1 16,4-2 1-16,3-3-1 15,7-2 0-15,7-2 2 0,4-3-2 16,2-2 0-16,7-1 2 16,7-2-2-16,0-3 2 31,4-2-1-31,1 2 0 15,2-1-1-15,3-1 1 0,1 2-1 0,2 0 0 0,0 1 1 32,6-3 0-32,-3 1 0 15,3-1 0-15,1-2 0 16,1 3 3-16,-1-1-1 16,-1 3 0-16,1-1-2 15,-4 1 1-15,-1 3 1 0,-3 0 0 16,0 3-3-16,-2-1 2 15,-4 3-1-15,0 0 0 16,-4 4 1-16,0 0-2 16,-4 1 1-16,1-3-1 15,-1 1 1-15,-6 1-1 0,-1-2 0 16,-1 0 1-16,-2 0 0 16,-5 0 1-16,-1-2 0 15,3 4 0-15,-4 0-1 16,-2-1 0-16,-3 2 0 15,-3 3 1-15,-5-1 0 16,-4 2 0-16,1 2 1 0,-4-2-2 16,-3 4 2-16,-3-1-3 15,0 1 3-15,-4 1-1 16,-4 3 0-16,-2 2 3 16,-3-1 0-16,-2 2-5 15,-4 3 3-15,-3 2-3 0,-6 2 1 16,0 0 0-16,-4 1 0 15,-5 1 1-15,-2 1-1 16,0 3 0-16,-1-1-1 16,-5 0 0-16,0 2 0 15,-1-1 1-15,-1-1 1 0,-1 2-4 16,3-4 4-16,-1 4-2 16,-1-2 0-16,0 0 1 15,-4 0-1-15,1-1 1 16,-2 1 0-16,1 1-1 15,-2-3 0-15,1 2 0 0,-1-2-6 16,1 3-6-16,-1-1-10 16,-2 2-9-16,0 0-15 15,0 0-34-15,0 0-34 16,-5-2-77-16</inkml:trace>
  <inkml:trace contextRef="#ctx0" brushRef="#br0" timeOffset="39065.2351">17880 5921 178 0,'-7'-5'87'0,"0"-2"-82"15,2 0 7-15,0 2 27 16,3-3-25-16,1 1 2 16,-1 0-2-16,2 2-6 15,0-2 7-15,0 1 3 16,0 1 2-16,0 2 0 0,2-1-6 15,1 0-5-15,4 2-2 16,-2 1-3-16,4-3-1 16,1 1 1-16,2 1 1 15,3-2 3-15,0 2 1 16,4 1-2-16,-2-3-1 0,3 2 0 16,0-1 2-16,-1 1-1 15,3-2 2-15,0 2-2 16,1 1 0-16,-2 1-2 15,3 0-4-15,-4 0 1 16,-1 5-1-16,0 4-1 16,-5 2 1-16,-1 3-1 0,-3 2-2 15,-5 6 1-15,-5 6 0 16,-12 12 2-16,-13 11 0 16,-18 14 1-16,-16 11 2 15,-17 11-65-15,-17 5-84 16</inkml:trace>
  <inkml:trace contextRef="#ctx0" brushRef="#br0" timeOffset="41175.1063">12528 7343 244 0,'-2'-14'4'16,"-1"0"37"-16,3 1-15 15,0 4-1-15,0 2-2 16,0 2-6-16,0 3 6 16,0 2-1-16,2 0-13 15,1 7-6-15,4 6 2 0,0 6 0 16,3 1-2-16,0 5 0 15,-1 0 0-15,2 0-3 16,-2 0 1-16,1 0-1 16,-1-2 1-16,-1 0 0 15,-1 0 0-15,-2 1-11 0,2-6-15 16,-1-3-15-16,0-2-18 16,-1-6-66-16</inkml:trace>
  <inkml:trace contextRef="#ctx0" brushRef="#br0" timeOffset="41487.5413">12761 7272 372 0,'0'0'1'15,"0"0"-4"-15,0 13-2 16,-2 4 4-16,-1 6 2 16,-1 4 3-16,-1 3 2 15,0 5 0-15,0 2 1 0,-1 0-4 16,-1 4-2-16,1 2 0 16,3-2 0-16,-1-3 1 15,-1-3-2-15,2-4 1 16,3-6-1-16,0-6-18 15,0-5-10-15,3-4-23 16,4-5-61-16</inkml:trace>
  <inkml:trace contextRef="#ctx0" brushRef="#br0" timeOffset="41987.9736">12862 7374 363 0,'-8'0'2'16,"3"0"6"-16,2 0-3 15,1 0 2-15,-1 0-2 16,3 1-2-16,0 8 1 0,0 0 5 15,0 4 1-15,0 1-2 16,5 0-2-16,0 1-3 16,6 0 1-16,-4 0-3 15,2-3 0-15,1-1 0 16,0-4 0-16,1 0-1 16,0-1 0-16,-1-3 0 0,3-3 1 15,-4 0 1-15,0 0-4 16,0 0 2-16,-2-7 4 15,0-2-3-15,-5 2 3 16,2-4 0-16,-3 4-1 16,1-2 3-16,-2 2-1 0,0 3 0 15,0 1 3-15,0 3-1 16,0 0-5-16,2 2-8 16,0 10 2-16,3 8 3 15,0 5 2-15,3 7 0 16,2 9-3-16,1 0-39 15,0 2-22-15,-2-2-146 0</inkml:trace>
  <inkml:trace contextRef="#ctx0" brushRef="#br0" timeOffset="44847.7352">11984 8738 297 0,'-7'-9'9'16,"-2"2"25"-16,3 2 3 15,-1-1-22-15,2 3-3 16,0-1-3-16,1 3 3 0,1-1-3 15,1 0-3-15,2 2-1 16,0 0-2-16,0 0-2 16,0 0-2-16,0 0 0 15,5 0 0-15,4 0 0 16,1 0 1-16,5 0 0 0,4 0 2 16,5 0 2-16,6 0 2 15,3 0-4-15,7-4 1 16,4-1 1-16,7-2-2 15,4-2-2-15,12 0 2 16,3-5-3-16,7 0 3 0,5-4-1 16,8-2-1-16,7 2 1 15,0-3-1-15,8 1 0 16,2 1 0-16,3 1 0 16,-1 0 0-16,3 2 1 15,1-2-2-15,-2 4 2 16,4-1-1-16,-3 1 0 0,-2 2 0 15,2-1 3-15,-1 2-4 16,-5 3 1-16,2-2 0 16,2 2 1-16,-3-1-1 15,-6 1 0-15,-1 1 1 16,1 2-1-16,-10 0 0 0,-1 1 0 16,-5-1 0-16,-5 3 0 15,-2 0 0-15,-9 2 0 16,-6 0 0-16,-5 0 1 15,-7 0-1-15,-9 0 0 16,-8 2 1-16,-5 5-1 0,-5-1 0 16,-3 1-1-16,-5 1 2 15,-1-2 0-15,-3 1-1 16,-1 0 0-16,-2-3 0 16,-2 3 1-16,-2-3-3 15,-3 1-8-15,0 0 2 16,-2-2-9-16,0 3-4 0,-4-2-16 15,-4-1-65-15,-4-3-168 16</inkml:trace>
  <inkml:trace contextRef="#ctx0" brushRef="#br0" timeOffset="45441.4626">15342 8190 288 0,'-2'0'12'0,"2"-1"37"16,0-3-22-16,0 1-1 15,0-3-6-15,0 2-1 16,3-1-3-16,-1 2-2 15,3-1-2-15,-2 2-5 0,-1 1 0 16,3 1-3-16,0 0-2 16,2 0-3-16,0 0 1 15,3 0 0-15,0 7 1 16,1 0 1-16,2 4 1 16,1 1-2-16,4 2 0 0,1 6 0 15,3-2 1-15,0 3-2 16,3 1 0-16,-4-3 1 15,-3 0-1-15,1 0 1 16,-7-5-1-16,-3 0 1 16,-6-1-1-16,-3 6-4 0,-7 2 8 15,-16 6 8-15,-11 11-5 16,-11 8-2-16,-11 9-3 16,-8 6-32-16,-6 0-44 15,-8-4-88-15</inkml:trace>
  <inkml:trace contextRef="#ctx0" brushRef="#br0" timeOffset="46144.5833">14003 8674 330 0,'0'-7'2'16,"0"1"29"-16,0 3-5 0,0 3 1 16,0 0-13-16,0 11-13 15,0 1 0-15,0 11-2 16,0 4 1-16,0 5 0 15,1 2 2-15,3-2-2 16,-1 0 1-16,1-1-1 0,3-5 2 16,2-1-23-16,0-3-14 15,2-5-39-15,0-6-86 16</inkml:trace>
  <inkml:trace contextRef="#ctx0" brushRef="#br0" timeOffset="46410.2648">14205 8754 418 0,'0'-5'3'0,"0"5"3"15,0 0-2-15,0 7-6 16,-4 11 2-16,3 7 0 15,-5 5 3-15,1 10-1 0,0 2-2 16,-1 3 2-16,-1 3-1 16,2 4-1-16,-1-2-29 15,3-2-3-15,-2 2-25 16,-1-6-40-16,0-6-76 16</inkml:trace>
  <inkml:trace contextRef="#ctx0" brushRef="#br0" timeOffset="46879.0567">14322 8913 426 0,'-2'-9'16'0,"-3"2"-9"16,0 0 0-16,5 7-1 16,0 0-4-16,0 0-6 15,0 12 2-15,1 4-1 16,8 6 4-16,2 3 0 16,0 2 0-16,-1-1 1 0,3-1 0 15,1-4-1-15,2-3-1 16,-3-3 1-16,-1-5 0 15,3-3-2-15,-4-5 1 16,-3-2 0-16,2 0 1 16,-1 0-1-16,-4-6 3 15,-3-7-1-15,-1 2 5 0,-1-1 6 16,0-1 0-16,0 4-4 16,0 0 9-16,0 4-10 15,-1 5-3-15,1 0-5 16,0 12-6-16,0 12 3 15,1 6 2-15,5 9 4 0,2 7-2 16,-3 5-41-16,-3 5-27 16,-2-2-185-16</inkml:trace>
  <inkml:trace contextRef="#ctx0" brushRef="#br0" timeOffset="57894.8314">6098 8949 103 0,'0'-2'21'15,"-2"0"-13"-15,0 0-2 0,-1 1 9 16,1 1 6-16,0 0-3 16,0 0-2-16,1 0 0 15,-2-2 24-15,1 2-23 16,2 0 5-16,0 0 5 15,0 0-6-15,0 0-12 0,0 0-6 16,0 0-3-16,0 0 1 16,0 0 1-16,0 0 3 15,0 2-3-15,2 1 2 16,2-1-3-16,0 1-1 16,1-1 3-16,0 3-3 15,2-1 1-15,-1 0 1 0,3 1-2 16,0 2 1-16,1 0 0 15,2 1-1-15,0 0 2 16,3 3-1-16,-1 0-1 16,2 1 1-16,-2-1 0 15,5 1-1-15,0 1 1 0,1-1-1 16,2 3 0-16,0-2 1 16,4 1-1-16,1 1 0 15,-2 0 0-15,2 0 0 16,0 2 0-16,0-3 1 15,1 0-1-15,-1-1 2 0,0-1-2 16,-2-1 0-16,2 2 0 16,-1-4 1-16,-1 3 0 15,1-3 2-15,0-1-2 16,1 2 1-16,1-2 0 16,1 2 0-16,3-5 0 15,-3 4-1-15,5-2 1 0,-1-1-1 16,-3 2 1-16,4-3 1 15,0 1 0-15,5-1-2 16,-2-3 1-16,1 2-1 16,2-1 0-16,2-2 1 15,-2 2-2-15,2 0 2 16,-1-1-2-16,-2-2 6 0,0 2-6 16,0-1 2-16,7-1-1 15,-2 0 0-15,0 2 0 16,0-2 0-16,3 0 0 15,-2 0 1-15,0 2-2 0,0-2 1 16,-2 2-1-16,4-2 1 16,-5 3-1-16,4-2 0 15,-2 1 1-15,0-2-1 16,-3 0 1-16,-2 0-2 16,3 0 1-16,-1 0 1 0,2 0 0 15,0 0 0-15,-2-2 0 16,3-2 1-16,-5 2-1 15,2-2 0-15,-1 3 0 16,0-3-1-16,-1 1 1 16,0-2-1-16,1-1 1 0,0 2-1 15,-3-3 2-15,-3 2-1 16,0-1-1-16,0-3 2 16,-3 2 0-16,2 2 0 15,1-3 0-15,-4 2-1 16,4-3 0-16,0 3 0 15,0-3 1-15,-1-2-1 0,1 3-1 16,0-5 1-16,-2 1-1 16,0 1 1-16,1-1-1 15,-1-1 1-15,0-1-1 16,3 1 1-16,-1 0 0 16,-2 0-2-16,1-3 2 0,-3 3 0 15,2-2-1-15,-1 1 0 16,-2-3 0-16,1 1 0 15,-1 2 0-15,0-4 1 16,0 2-1-16,-5 2 1 16,1-1 0-16,-5 3-1 0,-2 1 1 15,-1 1-1-15,-7 3 1 16,0-1 1-16,-3 1 3 16,0 2 1-16,-4-1 0 15,0 1-2-15,-1 1-2 16,0 1 1-16,1-1-1 0,-3 3 0 15,3-1 0-15,-1-2-1 16,1 3-1-16,-1-3 0 16,3 0 2-16,1 2-2 15,-1-3 0-15,0 2 0 16,1-2 0-16,1-1 0 0,2 0 1 16,-1 0-1-16,2-2 0 15,1 1 0-15,-1-2 0 16,1 1 0-16,-2 0 0 15,2 1-4-15,-3 2-3 16,-2-1-3-16,0 5-6 16,-3-3-8-16,1 4-25 0,-4-2-34 15,0 0-50-15</inkml:trace>
  <inkml:trace contextRef="#ctx0" brushRef="#br0" timeOffset="58363.6903">9948 8688 297 0,'-6'-7'22'15,"-1"3"29"-15,3 3-15 0,0-1-10 16,3 2-9-16,1 0-9 16,0 0-8-16,0 3-1 15,1 3 2-15,6 3 4 16,1-2-1-16,1 0 0 16,4-2-1-16,-2 3 1 0,3-5-2 15,-1-1 2-15,1 0 0 16,1-2 2-16,-2 0-2 15,1 0-1-15,-4 0 0 16,2 0-1-16,-4 0 0 16,-1 0 3-16,-3 0-1 0,-3 1 2 15,1 1 0-15,-2 4-1 16,0 1 2-16,0 0 0 16,0 4-3-16,-5 3-2 15,0 5 2-15,-2 3-4 16,2 5 1-16,0 5 0 15,-2 7-1-15,-2 5-51 16,-4 3-23-16,-4-1-115 0</inkml:trace>
  <inkml:trace contextRef="#ctx0" brushRef="#br0" timeOffset="60692.0055">8648 9486 339 0,'-5'-11'12'0,"-3"5"21"16,4 3-1-16,-1 3 0 15,3 0-18-15,0 2-10 16,1 8-4-16,1 5 1 0,0 5 3 15,0 0 3-15,0 5-5 16,1 0 0-16,3 2-1 16,1 0 0-16,-1-1 0 15,2 1 0-15,1 0-1 16,-2 0-17-16,2 0-21 16,0-4-16-16,1-4-45 0,-3-2-144 15</inkml:trace>
  <inkml:trace contextRef="#ctx0" brushRef="#br0" timeOffset="60973.2846">8894 9622 373 0,'-2'-9'-10'0,"-6"3"21"15,1 0 1-15,-2 6 7 16,1 0-6-16,-2 7-4 16,0 7-4-16,-1 10 0 15,-2 5 1-15,-1 6-3 16,-2 10-2-16,0 3 0 0,-4 2 1 16,2 4-2-16,0-3-2 15,0-1-17-15,4-3-18 16,2-6-4-16,4-9-19 15,1-5-75-15</inkml:trace>
  <inkml:trace contextRef="#ctx0" brushRef="#br0" timeOffset="61473.236">9023 9753 331 0,'-7'5'-7'0,"-3"0"13"0,3 7 6 15,2-2 9-15,0 8-3 16,1 2-3-16,3 1-4 15,1 2-4-15,0 2-5 16,3-2 1-16,6-3-1 16,-1 0-2-16,6-6 0 0,1-4 0 15,4 0 0-15,1-9 0 16,-1-1 0-16,3 0 0 16,-2-11 2-16,-3-3-3 15,0-2 5-15,-5 0-1 16,-3-2 0-16,-3 0 8 0,-3 3 3 15,-3 0-1-15,0 5 5 16,0 0 1-16,0 7 4 16,0 3-9-16,0 0-8 15,0 3-9-15,0 13 0 0,0 6-1 16,2 5 6 0,3 6-2-16,2 1 2 15,0 2-1-15,3 2 0 0,0 1-9 16,-1-2-39-16,2 1-11 15,-2-4-25-15,-2-6-229 16</inkml:trace>
  <inkml:trace contextRef="#ctx0" brushRef="#br0" timeOffset="64536.2516">6595 8471 71 0,'3'-2'43'0,"-3"-2"-40"16,4 2 2-16,-2 0 2 15,-1 2 4-15,-1-2-1 16,0 2 8-16,0-1 2 15,0 1-3-15,0 0 4 16,0 0 0-16,0 0-9 16,0 0-11-16,0 0-1 0,0 0-1 15,0 0 0-15,0 0-3 16,0 0 6-16,3 0 6 16,-1 0 5-16,1 0 7 15,1 1-2-15,1 1-1 16,2-2-4-16,0 0-3 0,3 2-2 15,-2-2-1-15,4 0-4 16,2 2-1-16,-2-2-1 16,4 0-1-16,-2 2 1 15,3 2-1-15,0-3 0 16,3 1 0-16,0 0 1 0,3-1-1 16,2 3 2-16,1-2-1 15,1 2 6-15,-2-1-8 16,2 3 2-16,-1-1 0 15,0 0-1-15,2-1-8 16,1 1 11-16,3-1 5 16,2-2-7-16,3-2 0 0,1 0 1 15,1 0 1-15,0 0 3 16,3 0-2-16,-3-2-1 16,2-2 1-16,1-1-2 15,1 3 1-15,1-3-1 0,5 1 2 16,0-1-2-16,-3-1-1 15,3 1 1-15,1-1-1 16,-5 0-1-16,3-4 1 16,-1 3-1-16,0 0 3 15,0 2-3-15,-1 0 3 16,-2-1 0-16,-2 2-1 0,4-1 2 16,-2 4-2-16,5-3-1 15,-3 1 0-15,5 1 1 16,0-2-1-16,-4 2 0 15,4-1-1-15,-5-1 0 16,5 2 1-16,-3-3-1 0,1 2 1 16,0-1 2-16,-1 0 1 15,-1 0-1-15,-1 1 1 16,1 1 0-16,1-1-2 16,-1 1-1-16,1 2 0 15,-1-2 0-15,-4 2-1 0,2 0 0 16,-4 0 1-16,0 0-1 15,0 0 0-15,-4 0 0 16,2 4 0-16,-3-2 0 16,1 1 1-16,-5 0 0 15,-3 1-1-15,1-2-1 16,-5 2 2-16,-2-1 0 0,3-1-1 16,-5 2 1-16,0-3-1 15,-1 3 1-15,0 1-1 16,-4-3 1-16,1 2-1 15,0-2 0-15,0 1 1 16,0-3-1-16,3 0 1 0,0 0 0 16,1 0-2-16,5 0-10 15,-1 0-19-15,0-5-50 16,0-6-72-16</inkml:trace>
  <inkml:trace contextRef="#ctx0" brushRef="#br0" timeOffset="65677.1196">6493 8474 324 0,'-4'3'-4'0,"1"-3"16"0,3 2-5 16,0 2-15-16,5 0 16 16,7 1 11-16,3 2-1 15,3 2-7-15,0-2-2 16,1 4-2-16,-1-4-1 15,4 4-2-15,-6-1 1 0,1-1-3 16,-2 2 1-16,-2-2-1 16,0-2-1-16,-3 2 0 15,1-2 1-15,-4-3 0 16,-1 1 1-16,-3-3 2 0,0 0-3 16,-3-2 2-16,0 0 4 15,0 0 34-15,-3 0 1 16,-6-8-34-16,-3-4-6 15,-3 0-1-15,-2-3 2 16,-2-3-3-16,1 1 1 16,2-3 0-16,-4 2-1 0,6-2 0 15,0-1 0-15,3 3-2 16,2 2 1-16,2 1 1 16,1 3 0-16,3 4-4 15,3 0 3-15,0 4-1 16,5 1-4-16,6 1 4 0,3 1-6 15,6 1 5-15,6 0 2 16,3 0 0-16,5 0 0 16,7 3 0-16,6 2 0 15,6 3-45-15,1-5-13 16,0-3-45-16,-3 0-237 16</inkml:trace>
  <inkml:trace contextRef="#ctx0" brushRef="#br0" timeOffset="66411.8327">8877 7795 270 0,'0'-11'5'0,"0"2"9"16,-3 2 11-16,-1 2-8 15,-1 3-4-15,0 0 0 16,1 0-1-16,-2 2 3 16,3 0-3-16,-1 2-5 0,1 7-3 15,1 1-2-15,0 5-1 16,2 5 0-16,0-1-1 15,0 3 1-15,0 4-1 16,0 1 1-16,0 1-1 16,0 1 0-16,2 0-28 0,1-1-22 15,3-7-36-15,-3-5-28 16</inkml:trace>
  <inkml:trace contextRef="#ctx0" brushRef="#br0" timeOffset="66755.704">9035 7800 34 0,'11'-5'277'16,"-4"3"-278"-16,0 1 0 15,0 1 3-15,-2 0 1 16,0 1-4-16,-5 6 6 16,0 6 18-16,0 2-4 0,0 7-6 15,-8 2-4-15,-1 2 0 16,1 6-4-16,-3 2-3 16,0 3 1-16,2 0-2 15,-1-1 0-15,2-2-1 16,1-4 0-16,2 1 1 0,-2-8-3 15,3-2-15-15,2-3-3 16,2-4-10-16,0-4-14 16,0-5-77-16</inkml:trace>
  <inkml:trace contextRef="#ctx0" brushRef="#br0" timeOffset="67271.3193">9172 7898 290 0,'0'-2'19'0,"0"2"0"0,0 0-17 16,2 2-4-16,-2 7 10 15,0 4 12-15,2 0-8 16,-1 6-3-16,1-3 2 16,0 2-5-16,3 0-1 15,-2 3 0-15,5-6-3 16,-1 3 0-16,2-2-1 0,0-4 0 16,4-2 0-16,-3-2-1 15,3-4-1-15,0-2 0 16,-1-2 2-16,-1 0-1 15,-2-3 1-15,1-6 0 16,-3 0 1-16,-4-2-1 0,-1-3 2 16,-1 0 1-16,-1 0 3 15,0 3 0-15,0-4-5 16,0 5 0-16,0 3 3 16,0 3 6-16,0 4 1 15,0 0-4-15,0 4-12 0,0 10 4 16,2 4 0-16,3 5 0 15,-1 5-1-15,-1 6 1 16,3 3 1-16,0 10 0 16,-3 3 0-16,-1 5-34 15,-2-1-52-15</inkml:trace>
  <inkml:trace contextRef="#ctx0" brushRef="#br0" timeOffset="73773.1914">16053 8970 185 0,'0'-2'51'0,"0"-1"-4"16,0-1-14-16,0 3 5 16,0-3-22-16,0 0 4 15,-2 2-2-15,0 1 1 16,2-1 0-16,0 0-2 0,-2 2-3 16,2 0-5-16,-3 0-4 15,1 0-3-15,-1 4-2 16,-2 3-2-16,-2 5 3 15,0 2-1-15,-3 3 1 16,-3 2 1-16,-1 2-2 0,-3 7 2 16,-2-2 4-16,-4 3-2 15,-4 3-1-15,-6 3 0 16,-4 3-1-16,-4 1 0 16,-8 5 2-16,-2 2 1 15,-4-1-2-15,-6 7-2 0,-8 2 0 16,1-3-1-16,-7 4 1 15,-6-1 0-15,-2 1 1 16,-2 3-1-16,-2 1-1 16,-4 1 0-16,-4 3 1 15,-4-1-1-15,-4 4 1 16,-2-3-1-16,-5 2 0 0,1-4 1 16,-3 2 0-16,-3 0 0 15,-2-7-1-15,-1 1 1 16,-2 0-2-16,-4 0 2 15,2-3-1-15,-6-1-1 16,0 1-3-16,-1-4 5 0,2-2-2 16,-1 0 2-16,-1-1-1 15,-2-7 0-15,1 0 1 16,3-5-1-16,-2-5-1 16,5-3 3-16,-2-2-3 15,4-3 2-15,0-6-1 0,2 0 1 16,1-5-1-16,4-2 1 15,-1-4-1-15,2-2 1 16,1-3-1-16,0 0 0 16,2 3 0-16,-3-9 1 15,4-3-1-15,1 0 1 0,0-5-1 16,5 2 0-16,2-7 1 16,-2 1-1-16,2-3 1 15,6 0 1-15,-1-4-2 16,0-2 1-16,0-2 0 15,2-1-2-15,-2 1 2 16,-4-2-2-16,4 0 2 0,2-1 0 16,2 0 3-16,-4 0 2 15,4-2-5-15,1 2 0 16,-1-4 0-16,1 2-1 16,-1 1 0-16,5-3 1 15,-2 0-1-15,2 4 0 0,-2 0 1 16,2-2 0-16,4 4-2 15,-4-2 4-15,3 2 2 16,2-2-1-16,3-3 0 16,1 2-1-16,4-3-2 15,-1 2 0-15,1 0 0 16,0 2-1-16,2 2-1 0,0-1 2 16,2 4-1-16,1-1 1 15,1-1-1-15,2 5 2 16,1-3-4-16,2 2 2 15,2-2 0-15,-1 2 2 0,3-2-2 16,-1 0-2-16,3 3 1 16,0-4 2-16,4 4-1 15,0-2-1-15,4 0 2 16,5 1-2-16,1 2 0 16,2-4 2-16,4 1-2 0,1-2 1 15,4 1 1-15,1 1-1 16,0-3-1-16,3 1 0 15,0 1 0-15,2 0 1 16,2 1 1-16,1 4-2 16,2 0 3-16,2 0-2 15,1 4 0-15,4 2 1 0,-2 2-1 16,3 0 0-16,-1 5 1 16,3-2-1-16,0 7 0 15,-1-1 0-15,6 1 0 16,2 1 2-16,-1 3-2 15,3 0-2-15,0 0 1 0,1 2-1 16,1 4-1-16,1 4 2 16,-2 2 0-16,2 6 0 15,-2-1 1-15,-1 1 0 16,1 6 0-16,-3-3 1 16,1-1-1-16,-1-1 0 0,1-3 1 15,0-3-2-15,2-2 2 16,1-4-1-16,-1-4 0 15,2 1 0-15,0-3 0 16,0-1-1-16,0 3 2 16,0-3-2-16,0 0 2 0,0 0-1 15,0 0-1-15,0 0-4 16,0-3 2-16,0-5 5 16,0-4 0-16,0-5 0 15,0-1-2-15,0-3 4 16,0-4-2-16,0-1-1 15,0-1 0-15,-2-5 0 0,-7 4-1 16,4-2 3-16,-3 0-3 16,3 0 0-16,-2 3 2 15,2 4 1-15,0 5 4 16,1 2 2-16,1 7-2 0,3 2 0 16,0 3-5-16,0 3-4 15,8 1-2-15,5 0-1 16,3 8 3-16,7 3 3 15,4 5 0-15,5 0 0 16,7 0 0-16,7 2-1 0,8-2 1 16,9-2-17-16,3-6-50 15,4-8-107-15</inkml:trace>
  <inkml:trace contextRef="#ctx0" brushRef="#br0" timeOffset="74570.1102">11770 10716 321 0,'-3'-16'17'0,"-3"0"11"15,3 4 3-15,-1-3 15 16,1 5-8-16,0 5 2 15,0-1-6-15,1 4-8 16,2 2-11-16,0 0-14 16,0 8-9-16,10 8 2 0,2 12 7 15,2 6-2-15,2 4 4 16,3 6-1-16,2 0-1 16,2 3 0-16,1-3-45 15,-5-6-73-15,3-6-282 16</inkml:trace>
  <inkml:trace contextRef="#ctx0" brushRef="#br0" timeOffset="80133.1838">8096 5256 238 0,'0'2'164'0,"0"-2"-162"16,0 0-5-16,0 0 6 15,0 0 4-15,0-2 1 16,0 0-1-16,0-3-3 15,0 0-2-15,0-3-2 16,0 1 1-16,0-2 0 16,-1-3-1-16,-5 0 2 0,3-3-2 15,-5 1 1-15,1-1-1 16,-5-5 1-16,-1 4 0 16,-1-6 3-16,-3 1 5 15,-2-4 3-15,1 1-4 16,-4-2 0-16,-1 1 0 0,1-6-3 15,-3 3 4-15,0-2 0 16,-1-1-2-16,0 1 0 16,-2-1-2-16,-1-1-2 15,-2 2-1-15,1-2 1 16,-4 0-2-16,0 0 2 0,-1 0-2 16,-3-1 0-16,1 3 0 15,-1 2 0-15,0-1-1 16,-1 0 1-16,-4 5 0 15,-1-1-1-15,-4 0 3 16,-1 2-4-16,-2-1 1 0,-1-1 2 16,-3 2-2-16,0 3 3 15,0-1-2-15,-1-2-1 16,-2 5 1-16,2-3-1 16,1 1 0-16,-3 4 1 15,3-4-1-15,-4 6-1 16,-1-2 2-16,-1 2-3 0,-3 0 2 15,-1 1-1-15,0 1 1 16,0-1 0-16,-1 2 0 16,3 0 0-16,0 0 0 15,-1-1 0-15,-1 0-2 16,-1 2 4-16,3-2-1 0,-3 2-1 16,-2-1-1-16,0 0-1 15,4 5 2-15,-2-1 2 16,3-3-5-16,0 5 4 15,2 0-1-15,-2 1-2 16,0 0 3-16,2 1 0 16,-2 1-2-16,1 2-1 0,1-2 2 15,-2 2-2-15,-2 0-3 16,2 0-1-16,1 2 1 16,-2 3 1-16,-2 3 2 15,3-1-1-15,-2 3 5 16,1 0-1-16,-1 0-2 0,1 2-1 15,1-3 4-15,0 0-2 16,0 2 0-16,6-2 0 16,-3 0 0-16,1 2 0 15,1-3 0-15,2 4 0 16,2-2 0-16,-4 0-2 0,0 1 2 16,-3 2 0-16,2-1 0 15,1 1 0-15,1-1-1 16,-1 2 1-16,-1-1 0 15,2 1-2-15,1 1 2 16,2-1 1-16,0 2-2 0,3-2 2 16,0 2-5-16,-1-1 5 15,2 2 0-15,-1-1-1 16,1 4 0-16,2-2 0 16,-5 3 0-16,3 0 0 15,-3 1 0-15,0 0-2 0,1-1-1 16,1 0-1-16,3 1-1 15,4 1 4-15,-3-2-2 16,2 3 3-16,2 2 0 16,2-1-1-16,0 2 3 15,-5 1-2-15,5 3-2 16,6-2-3-16,-2-1-5 0,3 2 2 16,-2-3 2-16,4 3 2 15,0-3 1-15,-1 2 2 16,3 0 0-16,-3-3-1 15,5 3 4-15,-1 1-4 16,-2-3 1-16,3 3 2 0,0 1-3 16,3-4 3-16,3 6 0 15,-2-3-2-15,2 1 1 16,5 2 0-16,-7-1 0 16,4 4-1-16,1-2 1 15,1 4 0-15,-1-3 1 0,0 4-2 16,1-3 1-16,0 1 0 15,3-1 0-15,0-2 0 16,0-2 1-16,1 2-2 16,-1 0 1-16,5 0 0 15,-7 0-1-15,7 0 2 0,-4 1-1 16,-1 3 0-16,1 1 0 16,-1 2-1-16,-1 2 2 15,1 1-1-15,3 3 0 16,-1-1 0-16,1 2 0 15,3-1-1-15,-2 1 1 0,2-1 0 16,2-1 0-16,0 0 0 16,-1 2 0-16,1 1-1 15,4 2 2-15,-1 3-1 16,1 2 0-16,-1 2 0 16,1 4 0-16,3 2 0 15,-3 0 1-15,3 1 0 0,0-1-1 16,0 0 3-16,0-3-3 15,5 0 2-15,-2-1-1 16,2 3 0-16,-1-1 1 16,3 6-2-16,3-2 0 0,-2 3 2 15,1 3-3-15,3-2 2 16,1-3 0-16,3-1-1 16,1-2 0-16,3-2 0 15,0 2 0-15,2 3 0 16,0 2 0-16,2 3 0 15,0 1 0-15,1 0 0 0,4 0 0 16,-3 0 0-16,2-1 0 16,6-1 0-16,-5 1 0 15,5 1 0-15,0 0 0 16,2 4 1-16,1 1-1 16,4 2 0-16,1 1-1 0,-1 1 1 15,5-1 0-15,-4 1 1 16,4 0-1-16,-2 2-1 15,2 2 0-15,-4 1 1 16,6 1 1-16,-2 1-2 0,4 2 0 16,-2-1 2-16,6-5 0 15,2 0 2-15,4 1-4 16,1-2 2-16,1-1 1 16,3-3-2-16,1 1 1 15,1-1 0-15,-3-3-1 16,5-4 0-16,-1-3 1 0,-3-4-1 15,3 0 0-15,3-4 0 16,2-3 0-16,0 2 1 16,1-1 0-16,1 0-1 15,-2-4 1-15,3 1 0 16,1-3 0-16,-3-2-1 0,0-2-1 16,3-2 1-16,2-3 0 15,0-4 0-15,1 0 0 16,-2-4 0-16,0-1-1 15,4-3 1-15,-5 1 1 16,-2 1-2-16,3-4 1 0,-1-2 0 16,-2-1 0-16,1-1 0 15,-7-2-1-15,7-2 1 16,-1-2 0-16,-3-1-1 16,0-2 1-16,2 0 0 15,-5-4 0-15,4 1 1 0,-2-5 0 16,1 1-1-16,-3-2 1 15,-1-2-1-15,2-4 0 16,-2 1 0-16,1-4 0 16,-1 2 0-16,-2-2 0 15,-3 0 0-15,0-2 0 0,-1-2 2 16,0-1-3-16,-3-2 4 16,0-2 1-16,2-2-2 15,-3 1 1-15,-2-3 0 16,-1 1-2-16,2-3 3 15,1 0-1-15,-4-2 0 0,2-1-1 16,-3 3 0-16,-1-3-3 16,-1 0 3-16,0 2-1 15,0 0 1-15,1-2-1 16,-2 4 1-16,-1-1-1 16,1 2 2-16,-2-1 0 0,1 2-2 15,-1 2 0-15,3-4 0 16,0 5 0-16,-5-4-1 15,4 2 0-15,-3-2 0 16,0 1 0-16,1-1 1 16,2 0-1-16,3-3 0 15,-2 1 1-15,1 0-1 0,3-5 1 16,0 2 1-16,-2 0-1 16,5-4-1-16,-2 0 2 15,2-2-1-15,1 0 0 16,-2-2 5-16,3 0-5 15,-4 0 2-15,4-2 0 0,1 1-2 16,2-3 0-16,-2-1 0 16,0-2 0-16,0-2 2 15,0-2 1-15,0 0-1 16,-3-2 0-16,1-5 0 16,0 4 0-16,-1-3 0 0,-2 0-1 15,3-2 0-15,-4 0-1 16,2-1 0-16,1-2 1 15,-4-3-1-15,2 1 3 16,0-4-3-16,-3-2 1 16,-1 1 0-16,1 0 2 15,-7 0-4-15,5-2 2 0,-3 3 0 16,0 0-1-16,0 0 2 16,1 0-2-16,-2 2 0 15,0-3 0-15,-2 3 0 16,-1-1-1-16,-1-4 1 0,1 7-1 15,-1-4 1-15,-1 4-1 16,-5 0 1-16,-1 2-1 16,-2 2 2-16,2 3-3 15,-4 0 2-15,-2 3 0 16,3 3-1-16,-3 1 0 16,1 1 0-16,1-1 0 0,0 3 1 15,-1-2-1-15,-2 3 0 16,-2 0 0-16,-2 2 0 15,-1 2 0-15,1 1 0 16,-4 4 0-16,1 0 0 16,-2 1 0-16,0 4 1 0,-3 2-1 15,1 0 0-15,-4 6 0 16,0-3 2-16,-1 2-2 16,1 1 2-16,0 2-2 15,-4 1 0-15,-1 2 0 16,-1-1 1-16,-1 3-2 15,-2-1 2-15,-2 3-1 0,-1-1-1 16,0 2 1-16,-2 0 0 16,1 0-2-16,-1 0 4 15,0 0-2-15,0 0 0 16,0 0 3-16,0 0-2 16,0 0 1-16,0 0 1 0,0 0 0 15,0 0-2-15,0 0 0 16,0 0-1-16,0 0 0 15,0 0 0-15,0 0-13 16,0 0-13-16,4 0-13 16,-1 0-25-16,-3 0 5 0,0-2-132 15</inkml:trace>
  <inkml:trace contextRef="#ctx0" brushRef="#br0" timeOffset="82117.5428">10603 9218 364 0,'-11'0'-3'0,"-1"0"16"15,4-5 3-15,5-1 8 16,3 1-5-16,0-1-6 15,0-1 0-15,5 2-2 0,5-4-1 16,4 3-6-16,2 1 0 16,3 2 0-16,3-1 0 15,0 1-1-15,2 1-1 16,2 0 0-16,1-1-1 16,-4-1-1-16,4 3 1 0,-1-3 0 15,1 0-1-15,-1 1 1 16,-3-4-1-16,3 1 1 15,-1-1 1-15,-4 3-1 16,1-1 0-16,-7 2 1 16,-3-1-2-16,-5 4 3 15,-2 0 3-15,-2 0 0 16,-3 0 9-16,0 11-1 0,-7 7-6 16,0 3-2-16,-5 11-3 15,-3 5-1-15,3 5-1 16,4 3 0-16,3 10 0 15,2-6-17-15,-3 1-91 16,3-4-271-16</inkml:trace>
  <inkml:trace contextRef="#ctx0" brushRef="#br0" timeOffset="83195.7071">5701 11843 377 0,'-9'-3'11'16,"-4"-2"6"-16,8 2-1 15,3-3 2-15,0 2-7 0,2 1-3 16,0-2-2-16,0 1 0 16,2-2-4-16,5-1-1 15,3 4-1-15,0-3 0 16,2 4 0-16,0 1-2 15,-2 1 1-15,3 0 1 16,-6 5-2-16,0 4 1 0,0 2 0 16,-4 3 2-16,-1 0 0 15,1 2 0-15,-3 2 0 16,0-4 0-16,0 1 0 16,0-5-1-16,0 1 1 15,0-1-1-15,0-2 0 0,2-4 0 16,3 5 0-16,2-4 0 15,3 1-1-15,2-4 1 16,0 4-1-16,6 0 1 16,-2-1 0-16,2 2 0 15,-2 0 0-15,2 4 0 16,-4-3 0-16,-1 4 0 0,-4-4 0 16,-4 3 0-16,-3 3 1 15,-2-2 0-15,0 6 2 16,-4 1 8-16,-4-2 2 15,-9 4-4-15,0-3 8 16,-2 0-8-16,0 0-4 0,-1-8-1 16,0 0-3-16,3-5 1 15,0-2-1-15,5-3-3 16,2 0-15-16,5-5-13 16,5-8-16-16,0-6-43 15,5-4-77-15</inkml:trace>
  <inkml:trace contextRef="#ctx0" brushRef="#br0" timeOffset="83523.8492">5994 11528 411 0,'-10'-2'7'0,"0"2"9"15,3 0 8-15,5 2-6 16,-1 14-12-16,3 5-1 16,0 10-3-16,1 10 8 0,8 9-1 15,5 5-3-15,1 7 0 16,2 5-5-16,0-3 0 15,3-2 2-15,-1 1-2 16,-1-3-13-16,0-5-16 16,0-7-16-16,-1-3-17 0,-5-11-61 15,-3-11-71-15</inkml:trace>
  <inkml:trace contextRef="#ctx0" brushRef="#br0" timeOffset="83992.6848">6169 11810 293 0,'0'-6'148'0,"0"3"-132"16,-2 3 7-16,2 2-6 15,0 10-11-15,-1 5-4 16,8 4 2-16,2 4 2 0,3 0-3 16,3-2-1-16,-1 0-1 15,5-4 0-15,0-1 2 16,-1-7-5-16,-1 0 4 16,4-3-2-16,-3-4 1 15,-1-4-1-15,2 0-3 16,-4-4 1-16,-3-4-2 0,0-6 3 15,-5 3 2-15,-1-6 0 16,-6 2 1-16,0 0 1 16,0 3 0-16,0 2 2 15,-3 2 22-15,0 5-8 16,3 3 2-16,0 0-15 0,0 8-10 16,8 9 1-16,1 4 5 15,1 6 0-15,7 5 1 16,0 1-1-16,3 8-1 15,0-1-22-15,-1-1-62 16,-2-2-100-16</inkml:trace>
  <inkml:trace contextRef="#ctx0" brushRef="#br0" timeOffset="89570.7507">14699 5945 426 0,'0'-4'-23'0,"5"-3"21"15,5 4 2-15,3 1-3 16,8 0 2-16,0 0 2 15,4 0 0-15,4 0 2 16,9-1 5-16,0 0 5 0,6-5 4 16,8 0-6-16,6-2-2 15,5-4-3-15,5 2 0 16,7-6 2-16,4 0 2 16,4-2 2-16,1 1-3 15,7 1-3-15,3 0-3 0,4 4-2 16,0-1 0-16,4 1 2 15,5 2-3-15,-4 1 0 16,3 0 1-16,-1-1-1 16,-2-1 2-16,-1-1-2 15,3-2 0-15,-3 0 1 16,-1-2-1-16,-4 0 2 0,0 2 2 16,-2-1 8-16,-5 2-6 15,-2-1 2-15,-4 4-4 16,-3-2 2-16,-3 1-1 15,-8 1-2-15,-4 1 1 16,-3 0 0-16,-4 2-2 0,-5 0 3 16,-6 0-2-16,1 0 2 15,-1 2-1-15,-3 0 2 16,-4 2-3-16,-3-1 0 16,0 3-2-16,-4-1 1 15,0-1-1-15,-3 1-1 0,-2 3 2 16,-1-2 1-16,-5 2-2 15,-3 0 1-15,-2 1-2 16,-4 0 2-16,-3 0-1 16,-3 0-1-16,-5 0 1 15,-1 0 0-15,-2 0-2 0,0 5-3 16,0 2-23-16,-13 0-4 16,-5-4-38-16,-2 0-38 15,-2-3-204-15</inkml:trace>
  <inkml:trace contextRef="#ctx0" brushRef="#br0" timeOffset="90055.2861">18050 5146 431 0,'-13'-4'3'0,"2"-1"1"15,4 5-3-15,2 0 1 0,3 0 2 16,2 0 6-16,0 4-3 16,4 3-6-16,11 3 9 15,7 5 4-15,2-2-5 16,6 4 2-16,3-4-5 0,-1 2-5 16,0-2 4-16,-3-4-2 15,-2 1 0-15,-2-2 0 16,-4-1 1-16,-1-3 3 15,-8 4 1-15,0 0 3 16,-7 2-6-16,-5 6-3 0,-2 3 3 16,-16 8 6-16,-11 7-4 15,-7 7-3-15,-10 7 1 16,-6 9-4-16,-6 3-48 16,-1-2-48-16,1-3-148 15</inkml:trace>
  <inkml:trace contextRef="#ctx0" brushRef="#br0" timeOffset="91727.0974">15740 4974 501 0,'0'-22'-18'0,"0"-3"25"0,0 7 3 16,0 5-8-16,0 8-8 15,7 3 6-15,0 2 1 16,-1 9-6-16,0 14-1 16,-1 11 4-16,2 9 3 15,3 11 1-15,-2 8-1 16,4 6 0-16,-2 3-35 0,-1-11-104 15</inkml:trace>
  <inkml:trace contextRef="#ctx0" brushRef="#br0" timeOffset="102633.2358">6162 7588 181 0,'-3'-11'-24'0,"1"2"24"16,0 0-1-16,2 2-31 16,-1 0-33-16</inkml:trace>
  <inkml:trace contextRef="#ctx0" brushRef="#br0" timeOffset="104430.6106">6133 7504 182 0,'0'0'8'0,"0"-2"10"15,2 1-6-15,0-1-9 16,0 0 0-16,1 0-1 16,0 0-1-16,0 0 1 0,1 2-1 15,-1 0 4-15,1-2 3 16,1 2 1-16,0 0 1 15,3 0-2-15,-1 0-2 16,0 0 0-16,2 0-1 16,2 0-1-16,-2 0 2 15,3 0-1-15,1 0 0 0,1-1-3 16,1 1 0-16,-1 0 0 16,4 0 1-16,0-2-1 15,0 0-1-15,4 2 1 16,-3-3 1-16,4-1 5 15,3-1-2-15,1-3-3 0,3 1 3 16,1-1 2-16,1-3-2 16,0 0-3-16,2 1 1 15,0-1-2-15,1 0-2 16,0 0 2-16,1 1-3 16,4-1 3-16,-1 2-2 15,-1 0 1-15,2 0 1 0,-1 0-3 16,-1 4 2-16,-1-2-1 15,4-1 0-15,-2 3 2 16,0 0-3-16,2 1 3 16,1 2-2-16,-5 1 1 15,3-1-1-15,-2 2 0 0,-4 0 3 16,4 0-1-16,-4 0 0 16,3 0-1-16,2 0 0 15,3 0 2-15,-1 0-1 16,0 0-4-16,1 0 4 15,-3 0-2-15,2 0 0 0,0 0 1 16,0-2-1-16,-2 1 1 16,4-1-1-16,-2 0 1 15,0-2-1-15,0 2 2 16,0-1-2-16,-2 1 1 16,-1 0-1-16,1 1 2 0,2-1-2 15,1 0 0-15,-2 0 0 16,1 0 0-16,-2 0 2 15,-1 1-3-15,2-3 3 16,-5 1-3-16,3-3 2 16,-1 1 1-16,2 0 0 0,0-3 2 15,-2 0 1-15,-1-1-3 16,1 0 6-16,-3 0-6 16,-2-2-1-16,-1-1 2 15,1-1-2-15,2-3 0 16,-2 2 0-16,-1-4 0 15,3 0-2-15,-2-2 4 0,0 1-4 16,-1-1 3-16,-1-1-2 16,-1-2 0-16,-2-4 2 15,0 0-2-15,-1-1 2 16,1-3 0-16,-3-1 0 0,3-2 0 16,0 0 2-16,0 2-2 15,0 1 1-15,0-4 2 16,0 0-1-16,-2-1-1 15,0-3 1-15,0 0-3 16,2-2 2-16,-3-1 0 0,3 2 0 16,-1 0 0-16,1-1-2 15,2 0 0-15,3 2 1 16,2-2-2-16,-3 0 0 16,6 2 0-16,-3-3 0 15,1 3 0-15,1 4 0 0,0-1-2 16,1 0 4-16,4 3-2 15,0-1 0-15,1-2 0 16,4 2 0-16,-4-2 0 16,0 2 0-16,3 1-2 15,-3 0 4-15,4 3-2 16,-2 0 0-16,4 3 0 0,2 0 0 16,2 2 0-16,-2-2 0 15,3 2 0-15,-2 2 0 16,1 0 0-16,2 1 0 15,0 1 0-15,-2 2-2 16,0-1 2-16,-2 3 0 0,1 0 0 16,-2 5 0-16,2-3 0 15,3 3 0-15,-2 3 0 16,0-1 0-16,0 0 0 16,-1 4-1-16,-3 3 1 15,-1 0-1-15,-1 3 1 0,-2 0 0 16,-3 0 0-16,0 0 0 15,-3 2-1-15,-4 2 1 16,2 4 0-16,-4 0 0 16,2-2-1-16,0 1 2 15,2 3 0-15,-1-2-1 16,-3 1 1-16,2-1-2 0,-3 0 2 16,1 1-1-16,-5-1 0 15,-1 0 0-15,1 1 0 16,-3-1 0-16,-1-1 1 15,1-2-1-15,-3 4-1 16,1-6 2-16,0 5-1 0,-2-4 0 16,-1 2 0-16,-1-1 0 15,1-1 0-15,-2 2 2 16,-3-3-2-16,-1 1-2 16,-1-1 4-16,-1-1-2 0,-2 1 0 15,-2 1 0-15,2 0 0 16,-2-1 0-16,1 0-3 15,0 1 4-15,1 2-1 16,1-3 2-16,-1 2-4 16,-1-1 4-16,1 2-2 15,-1-1 0-15,1-2 0 0,-1 3 0 16,-3-2 0-16,3 0 0 16,-2 0 0-16,-1 0 0 15,-2-1 0-15,3 1 0 16,-3-1 1-16,3-1-1 15,-1 2 1-15,-1 0-1 0,1-1 0 16,0 1 0-16,-1-1 2 16,-1 1-2-16,2 1-2 15,-4 2 0-15,1 4-19 16,-2 0-19-16,-2 1-48 16,-16-3-67-16</inkml:trace>
  <inkml:trace contextRef="#ctx0" brushRef="#br0" timeOffset="105071.3812">12474 5705 390 0,'2'-10'11'0,"-2"1"7"15,3 2-3-15,1 1-7 16,-1 1-3-16,2 0-1 15,0 1-4-15,0 2 0 16,0 0 0-16,2 2-1 0,1 0 2 16,-1 0-2-16,-2 0 2 15,1 0-1-15,-1 0 1 16,-2 0-1-16,2 0 0 16,-2 0 3-16,2-3 2 15,-1 0 4-15,1-1 4 16,2-3-2-16,3-4-4 0,0 1-4 15,2-5-1-15,2-1 2 16,1-2-1-16,2 0 2 16,0-1 0-16,0-1-2 15,3 2 0-15,-3-1-3 16,-2 1 2-16,-1 2 0 0,-2-2 0 16,-2 2 0-16,0-2 0 15,2 3-1-15,-2 0 0 16,-1 0-1-16,-2 3 1 15,-1-1-1-15,-2 3 0 16,-4 1 3-16,0 0-1 0,-4 0 2 16,-7 1 2-16,-2-2-4 15,-3 0-2-15,-2 1 3 16,-2 0-1-16,-1-2-2 16,-4-2 1-16,5 4-6 15,0-14-68-15,3-7-79 16</inkml:trace>
  <inkml:trace contextRef="#ctx0" brushRef="#br0" timeOffset="108962.1775">11711 4729 341 0,'-6'-13'3'0,"1"0"8"0,2 5 4 16,1 2-6-16,2 2-6 15,-2 3 0-15,1 1-1 16,1 0-3-16,0 9 0 16,-2 3 2-16,2 3 0 15,0 2-1-15,0 3 1 0,0 2-1 16,0-3 1-16,0 4 0 16,2-2-4-16,3 1-29 15,0-1-28-15,-3-4-40 16,1-7-54-16</inkml:trace>
  <inkml:trace contextRef="#ctx0" brushRef="#br0" timeOffset="109274.6622">11916 4614 323 0,'0'-1'-5'0,"0"1"6"0,0 0-4 16,-2 8-1-16,-3 6 5 16,0 6 5-16,-2 5 15 15,4 4-11-15,-4 1-2 16,2 6-3-16,1-1-4 15,-1 3 0-15,1 3 0 16,-2 0 1-16,-1 2-2 0,2-2-8 16,0-2-36-16,-1-3-25 15,1-5-17-15</inkml:trace>
  <inkml:trace contextRef="#ctx0" brushRef="#br0" timeOffset="109743.3534">12025 4732 270 0,'0'0'4'15,"-2"0"28"-15,-3 0-14 0,1 5-11 16,1 5 2-16,1 2-4 16,0 2 1-16,2 0-1 15,0 1-2-15,0-3 1 16,2-1-3-16,3-1-2 16,2-1 2-16,1-1-1 0,3-1 0 15,1-4 0-15,3-1-1 16,-3-2 1-16,4 0 0 15,-2-5 1-15,1-2 4 16,-4-3-4-16,-3 2-1 16,2-1 4-16,-6 1 2 0,-1 1 8 15,-1 4 0-15,0 1-3 16,-1 2-7-16,1 2-5 16,1 8-3-16,1 10 1 15,-1 5 3-15,4 11 1 16,0 5 2-16,-2 4-2 15,2 0-34-15,0 0-90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17:32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20291 12591 148 0,'0'0'78'16,"0"0"-94"-16,0 0 11 16,0 0-4-16,0 0 13 15,0 0-14-15,2-2 5 16,-2 2 12-16,1-2-6 0,-1 2 1 15,0-2-1-15,0 2 8 16,0 0-1-16,0 0-3 16,0 0 4-16,2 0-1 15,2 0-7-15,-3-1 16 16,6-1-13-16,3-1 8 0,0-1-5 16,7 0 0-16,-3 0 0 15,4-1 0-15,0 0-4 16,2-2 1-16,2 1-2 15,0-1-1-15,4 0 2 16,-1 2-3-16,-2-3 2 16,3 3-3-16,-4 0 2 0,2 0 0 15,-4 1-1-15,-4 0 1 16,-3 3-1-16,-1-1 0 16,-5 0 1-16,-4 2 0 15,-1-2-1-15,-2 2-2 16,0 0 2-16,0-2 2 0,-5 1-2 15,-2 1-6-15,-5 0-5 16,-1-2-33-16,-1-1-9 16,-3-9-75-16</inkml:trace>
  <inkml:trace contextRef="#ctx0" brushRef="#br0" timeOffset="3781.4465">23781 12696 224 0,'-5'0'7'0,"2"0"-3"16,1-3-2-16,2 1 18 15,-2 2-13-15,2 0 2 16,0 0-3-16,0 0-7 16,0 0-2-16,2 0 13 0,3 0-7 15,2 0-2-15,0 0 0 16,3 0 1-16,0 0 4 15,5 0-3-15,-1 0-3 16,6 2 8-16,5-2 2 16,3 0-1-16,3 0-4 15,4-2-2-15,4-4 2 0,2 1-3 16,1 0-1-16,-1-3-1 16,3 0 13-16,0 0-7 15,-3 0-4-15,0-1-1 16,-1-2 3-16,-2 0 1 15,-4 4-2-15,-4-4 4 0,-1 4-4 16,-7 2-1-16,-3 3-2 16,-1 2-2-16,-4 0-1 15,1 5-26-15,-6 1-42 16,-6-6-71-16</inkml:trace>
  <inkml:trace contextRef="#ctx0" brushRef="#br0" timeOffset="4640.8854">25475 12662 403 0,'8'0'-4'0,"2"-9"3"15,6-1-1-15,9 1-7 16,7 0 20-16,9-4-12 15,10 2 3-15,8-6-2 0,8 0 3 16,5 2-3-16,6 0 1 16,4 5-1-16,-7 0-24 15,-7-2-68-15,-23-4-172 16</inkml:trace>
  <inkml:trace contextRef="#ctx0" brushRef="#br0" timeOffset="10875.3318">2314 7163 354 0,'0'-2'-8'16,"-2"-1"10"-16,1-1-3 15,1 2-16-15,0-3-2 16,1 1 23-16,4-1-3 16,5 0 0-16,-1 1 0 0,0 0-1 15,1 1 0-15,3 3 0 16,-2-2-2-16,2 2 0 15,-5 0-2-15,3 0 6 16,-2 4 2-16,0 1-2 16,-2 2 3-16,2 0-2 0,0 4 2 15,-2-2 2-15,4-2-3 16,2 4 3-16,-3-1-1 16,3 0-2-16,2 0 0 15,0-1-3-15,2 2 3 16,-2-2-3-16,4 0 0 15,-1-1 0-15,1 3 0 0,1 0-1 16,1 1 1-16,-2-1-1 16,-1 5 0-16,3-3 1 15,1 1-1-15,-2 0 0 16,2 1 1-16,0 1-1 16,-2-2 1-16,4 0 0 0,-5 0-1 15,1 3 1-15,2-2 1 16,-1 2 2-16,1-1 2 15,1 0 0-15,1 2-1 16,-2 0 0-16,2-3-2 16,3 3 0-16,2-2 0 0,-2 0 1 15,0 1-2-15,0-2 0 16,-1 3-1-16,-1-1 0 16,3-2 0-16,-1 3-1 15,1-1 1-15,-1-2-1 16,1 2 2-16,0-2-2 15,-2 0 1-15,3 1-1 0,-2-1 1 16,0 0-1-16,2 0 1 16,-4 2 3-16,1 0 0 15,-1-2 0-15,-2 3 2 16,0-4-3-16,-1 4 4 16,-1 0-3-16,4-3-2 0,1 6 0 15,-3-3 11-15,4 2-8 16,0-3-2-16,-1 1-2 15,-2-4-1-15,3 2 2 16,-2-1-2-16,1-4 1 16,-4 3 1-16,0-6-2 0,2 1 2 15,-2 0 1-15,-2-2 1 16,-1-1-1-16,-1-1-1 16,-1-2-1-16,-2 3 1 15,-1-2-2-15,-3-1 1 16,-2 1 0-16,-2-1-1 15,-1 1-1-15,-3-1-15 0,0-1-16 16,-1 2-10-16,-2-4-33 16,0 0-83-16</inkml:trace>
  <inkml:trace contextRef="#ctx0" brushRef="#br0" timeOffset="11344.124">3929 8379 482 0,'0'0'7'0,"-3"0"-8"0,1 0-8 16,2 0 9-16,0-2 4 15,0 2-2-15,8-3-2 16,1 3-1-16,0-2 0 16,4 1 1-16,-1-1 1 15,3 0 0-15,1 0 1 0,0 1-1 16,-2-3 1-16,5-2 0 16,-4 1 1-16,0 0-1 15,4-2 2-15,0-1-1 16,-2-2 4-16,3-1 3 15,-2 0-3-15,-2-1-2 0,1-1 1 16,-3-5 0-16,-1 0 5 16,-6-1 4-16,-2-4 2 15,-3-2-2-15,-2-2-5 16,-2-1-1-16,-10-4-3 16,-8-5-3-16,-6-8-1 15,-3-3-2-15,-1-11-6 0,-2-9-19 16,1-5-36-16,4-9-18 15,0 0-77-15</inkml:trace>
  <inkml:trace contextRef="#ctx0" brushRef="#br0" timeOffset="14218.8555">2348 8289 493 0,'0'-10'-8'15,"-7"2"10"-15,0-1-1 16,2 1-1-16,-1 1 1 16,2 2 0-16,1-4-2 15,1 2 2-15,0-2-3 0,1 0 1 16,1 0 1-16,0 2 0 16,0 0 0-16,0 0 0 15,0 3-1-15,3 2 1 16,0 1-2-16,4 1-1 15,3 0 2-15,4 0 0 0,4 7 0 16,1 4 2-16,3 1-1 16,2 4 0-16,1 3 3 15,-1 10-3-15,-2 2 2 16,2 6 3-16,0 4-3 16,-5 4 2-16,1 1 1 15,-2 0-4-15,-7 3 1 0,-1-1-1 16,-2-7 0-16,-6-2 1 15,-1-7 0-15,-1-3 2 16,0-9 2-16,0-8 3 16,0-3-6-16,-1-2 1 15,-5-5 1-15,-5-2 2 16,-1 0-4-16,-6-12-3 0,0-8 0 16,-4-7-6-16,2-5 0 15,5-2-4-15,1 2 8 16,7 1 4-16,4 5-2 15,3 6 3-15,0 8-2 0,7 1 4 16,3 7-3-16,7 4 2 16,3 0 1-16,7 6 5 15,1 8 2-15,5 2-2 16,3 0-1-16,3 0 5 16,0-5-4-16,3-4-1 15,3-7-3-15,2-4-5 0,1-19 1 16,-4-16-17-16,-17-22-81 15</inkml:trace>
  <inkml:trace contextRef="#ctx0" brushRef="#br0" timeOffset="16187.4557">26380 11294 110 0,'52'59'-5'16,"-9"0"7"-16,-2 0 1 15,-1 3-1-15,-8 2 0 16,-3 1-1-16,-7-1-2 16,-7-2 1-16,-3-1-13 0,-7-6-53 15</inkml:trace>
  <inkml:trace contextRef="#ctx0" brushRef="#br0" timeOffset="18766.0788">2329 5941 355 0,'0'-5'-2'16,"0"1"5"-16,2 1-14 15,5-1 1-15,1 0 9 16,9-2-3-16,2-5 1 16,1 0 0-16,2-3 3 0,3 0 2 15,0-6 2-15,0 4-6 16,2-2 4-16,2-1-2 16,0 2 1-16,1 1 0 15,2 0-2-15,4 4 2 16,0-4 0-16,4 1-1 0,1 1 2 15,2 0 1-15,2-6-1 16,5 3 3-16,2-5-2 16,2-1-1-16,4-2 1 15,-3 0-1-15,4-2-1 16,-1 2 1-16,1 0-2 0,-3 0 0 16,3 2 1-16,-3 1-1 15,2 2 4-15,-3 3 1 16,-1 1-2-16,0 0-1 15,0 5 0-15,4 0-1 16,-7 1 1-16,3 0-1 16,2 2-1-16,0-1 1 0,-1-2-1 15,0 1 1-15,1-2 0 16,2 1-1-16,-4 0 2 16,-3 0 0-16,-2-2 0 15,-2 5 6-15,0 1-3 16,-5 2-1-16,2-1 0 0,-5 4-2 15,-1 2 0-15,-1 0 1 16,0 0 0-16,-1 2-1 16,0-2 1-16,1 0-1 15,0 0 1-15,4 0-2 0,-2 0-1 16,-2 0 1-16,1 0 0 16,-1 0-1-16,-2 0 1 15,-2 0-1-15,1 0 0 16,0 1 1-16,-2 5 1 15,4-2-2-15,-1 1 1 16,-1 0-1-16,3-1 1 0,-1 3 1 16,-4-3-1-16,1 2 2 15,-1-4 2-15,0 2 3 16,-1-1-2-16,1 3-1 16,2 0-1-16,0-3 1 15,0 0-2-15,1 0-1 0,-3 1-1 16,0-2 1-16,1-2-1 15,-1 0 2-15,0 0-2 16,-3 0 2-16,0 0 0 16,0 0 2-16,-2 0-1 15,2 0 3-15,-2 2-2 16,0-4 1-16,0 0 0 0,-1 2-2 16,1 0 1-16,-5 0-2 15,4 0-1-15,-3 0 4 16,1 0 0-16,1 0-4 15,0 0 2-15,0 2-4 16,0 2 1-16,1 2 0 0,-1-2-1 16,2 0 1-16,-1 3-1 15,-2 0 0-15,1-3 3 16,0 3-4-16,1-2 2 16,-6 3-1-16,2-3 0 0,2 2 1 15,-2-2 0-15,-1 2 0 16,2-1 3-16,-3-1 1 15,3 1-1-15,-1-1 0 16,-1 1-1-16,0-2 1 16,-1 2-1-16,1-1-1 15,-2 1 0-15,3 0 0 0,-2 0-2 16,-3 0 1-16,3 1 0 16,2 0-1-16,-3-2 1 15,3 1-1-15,2 2 1 16,-4 0 0-16,2 1-2 15,0-1-10-15,0 5-13 0,-3 3-20 16,-2 2-19-16,-10-4-58 16,-7 0-123-16</inkml:trace>
  <inkml:trace contextRef="#ctx0" brushRef="#br0" timeOffset="19156.8308">6803 5767 556 0,'0'-13'1'15,"0"-1"-13"-15,0 3 9 16,4-1 2-16,5 2 0 0,5 2-1 15,2-1 0-15,6 1-3 16,3 1 5-16,2-1 1 16,2 0 3-16,2-2 4 15,-1-1-5-15,-4 2 1 16,0-2 0-16,-5 1 0 16,-2 1 2-16,-7-2-1 0,-2 0 5 15,-3 1 14-15,-6-5 2 16,-1-2 6-16,0-5-6 15,-6-6-6-15,-6-8-2 16,-2-7-3-16,-4-3-6 16,-1-11-3-16,0-4-5 0,1-5-2 15,2-2-6-15,1-5-34 16,-5 2-38-16,-4-4-81 16</inkml:trace>
  <inkml:trace contextRef="#ctx0" brushRef="#br0" timeOffset="20922.4451">20286 13616 307 0,'-4'-10'-24'16,"0"-3"22"-16,0 3 4 15,4 4 16-15,0 3-2 16,0 1-18-16,8 2 3 16,4 0 3-16,7 0-3 0,0 4 2 15,6 0 0-15,1 4 0 16,4-3-1-16,4 0 2 15,2-1 0-15,3-2-5 16,5-2 4-16,2 0 0 16,1-6-1-16,4-2-5 0,0-3 4 15,-2 2 5-15,-1 2-4 16,1 2-4-16,0-1-6 16,2-1-73-16,-7-5-69 15</inkml:trace>
  <inkml:trace contextRef="#ctx0" brushRef="#br0" timeOffset="22969.2004">6624 7825 60 0,'25'-33'28'0,"4"-6"-25"16,1 0 5-16,3-7 0 15,4-1 4-15,2 0-8 16,3-5-2-16,-1 0 0 0,2-1-2 16,2-1 2-16,-4 0-2 15,7-1 3-15,-4-2-8 16,3 0 5-16,1 3-5 16,1-1 3-16,3 0-2 15,-6 0 0-15,3 1-21 16,-2 2-3-16,0 2 4 0,1 6 4 15,-3 2 5-15</inkml:trace>
  <inkml:trace contextRef="#ctx0" brushRef="#br0" timeOffset="23125.4566">7922 6378 43 0,'5'-7'10'16,"0"2"1"-16,-5 3-2 15,0 0-3-15,0 2 2 0,1 0-6 16,-1 0 1-16,0 0-29 16,0 0-33-16</inkml:trace>
  <inkml:trace contextRef="#ctx0" brushRef="#br0" timeOffset="24187.8597">25322 13584 371 0,'-5'0'10'15,"0"0"-7"-15,5 0-6 16,1 0-7-16,13 0 11 16,5 0 0-16,8 6 0 0,3-3 6 15,11 2-3-15,5 1-2 16,2-1 2-16,6 1-1 15,2-3-1-15,5 2 1 16,0-3-3-16,-2 2 2 16,-1-3-1-16,-7 2 0 0,-2-2-1 15,-8 3 0-15,-5-2-1 16,-8 1 1-16,-4 2-1 16,-7-1-24-16,-12 0-72 15,-5-4-40-15</inkml:trace>
  <inkml:trace contextRef="#ctx0" brushRef="#br0" timeOffset="25250.4418">7788 7770 324 0,'-14'0'15'16,"-1"0"-16"-16,6-6 2 0,-1 3 0 15,2-1 0-15,1 0 1 16,-2 3-2-16,-1-3 1 16,3 4 1-16,-1 0-1 15,0 0 0-15,1 0 0 16,0 6-1-16,0 8 0 15,0-2-1-15,1 6 0 0,-1 0 1 16,3 2 0-16,1-2-1 16,3 5 1-16,0-2 0 15,0-3-1-15,7-1 0 16,3-2 1-16,7-6-2 16,-1-2-1-16,5-7-3 0,5 0 0 15,4-12 9-15,4-10-5 16,2-4 15-16,0-1-7 15,4-4 5-15,-8 1 1 16,-3 6-3-16,-5 3-2 16,-7 3 0-16,-5 8 1 0,-6 5-2 15,-6 3 0-15,0 2 10 16,-11 6-4-16,-12 9-7 16,-7 14-5-16,-10 6 2 15,-8 10-1-15,-6 3-1 16,3-2 1-16,3-4-1 15,12-12 1-15,18-14 1 0,18-16-2 16,32-33-9-16,34-39-49 16,28-46-242-16</inkml:trace>
  <inkml:trace contextRef="#ctx0" brushRef="#br0" timeOffset="26656.5759">20898 13530 137 0,'0'8'5'0,"2"1"-45"0,8 2 35 15,6 1 5-15,6 6-13 16,8 0-33-16</inkml:trace>
  <inkml:trace contextRef="#ctx0" brushRef="#br0" timeOffset="29562.9931">10994 8638 140 0,'19'-5'-101'16</inkml:trace>
  <inkml:trace contextRef="#ctx0" brushRef="#br0" timeOffset="30578.7042">27419 13591 452 0,'-1'0'5'0,"-10"0"-5"16,4-5-1-16,7 5-6 15,5 0 1-15,9 0 9 16,8 4-2-16,3 1 5 0,8 1-7 15,4-3 1-15,9-1 5 16,0-2-2-16,8 0 0 16,0 0 2-16,7-4 1 15,0-3 3-15,-2-4 0 16,4 4 3-16,-6-2-4 16,-1 2-2-16,-6 2-3 0,-3 1-2 15,-5 4 0-15,-12 0-22 16,-12 0-39-16,-18 0-124 15</inkml:trace>
  <inkml:trace contextRef="#ctx0" brushRef="#br0" timeOffset="33110.9502">28899 13629 165 0,'17'0'208'0,"3"-11"-209"16,2-1-2-16,7-1-2 15,7 0 10-15,6-1-5 16,6 0 3-16,4-4-3 15,4-1 0-15,-8-5-75 0,-6-8-199 16</inkml:trace>
  <inkml:trace contextRef="#ctx0" brushRef="#br0" timeOffset="36517.3185">8867 6991 2 0,'54'-23'5'16,"-3"-1"-3"-16,3-3 9 0,-1-2 7 15,1-3-5-15,-5 0 6 16,0 0-9-16,-1 2-4 16,-2-4 1-16,-2 2-7 15,0-2-9-15,0-2-39 16</inkml:trace>
  <inkml:trace contextRef="#ctx0" brushRef="#br0" timeOffset="36657.9152">9647 6432 9 0,'34'-37'64'0,"3"-2"-41"16,-1 3 3-16,-2-2-6 15,3 1-9-15,-1 3-6 16,0-4 0-16,2 3-6 16,-4-1-2-16,2 2-4 0,-2-1-4 15,4 2-7-15,-1 1-22 16,5 0-20-16</inkml:trace>
  <inkml:trace contextRef="#ctx0" brushRef="#br0" timeOffset="37048.579">10777 5490 60 0,'45'-29'16'0,"4"0"7"16,-3 3 2-16,3-1-13 0,0 2 0 16,0 0-9-16,4 2 0 15,-1 3-2-15,-1-1-2 16,5 4 2-16,2 0-2 15,-2 3-3-15,1 1-7 16,-4 5 1-16,3-2 4 16,-5 6 2-16,1 1 3 15,-2 2 1-15,-1 1 0 0,-1 0 2 16,-3 0 3-16,1 7 3 16,0 0 1-16,0 0-1 15,3 2 0-15,-1 0 0 16,1 2 2-16,0-1 12 0,-5 4-12 15,3-1-3-15,-2 1-2 16,-3 3-1-16,0 0-2 16,-4 2-1-16,1 3 0 15,-3 0-2-15,-4 2 5 16,-5-2-8-16,-2-1-44 16,-6-3-17-16</inkml:trace>
  <inkml:trace contextRef="#ctx0" brushRef="#br0" timeOffset="67969.4671">23712 4737 453 0,'-4'6'6'15,"1"-1"-3"-15,-1 2-5 16,2 5 4-16,2 5-2 15,0 6 6-15,0 2-3 0,0 7 11 16,0 2 2-16,0 5-9 16,0 2-2-16,0 1-1 15,0-3-1-15,-2-2-1 16,-3-2 1-16,-4-2-2 16,2-3 1-16,-5-3-2 0,5-2 0 15,-1-4 0-15,1-3-28 16,1-5-23-16,2-8-24 15,1-5-103-15</inkml:trace>
  <inkml:trace contextRef="#ctx0" brushRef="#br0" timeOffset="68344.4399">23657 4705 453 0,'-3'-16'-9'0,"0"2"11"15,3-1 4-15,0 5 2 16,1-1-6-16,10 4-1 0,4-2 2 16,4 2-1-16,6 1 1 15,2 1-3-15,4 5 1 16,1 0 0-16,0 0-2 15,-1 5 0-15,-1 6 2 16,-4 3-3-16,-6 4 2 16,-6 2-1-16,-4 0-1 0,-7 1 2 15,-3-1 0-15,0 3 4 16,-8-1 3-16,-3-1 2 16,-4 0-4-16,2 0-1 15,0-1-4-15,2-2 1 16,4 0-16-16,4-6-31 0,1-2-35 15,2-10-104-15</inkml:trace>
  <inkml:trace contextRef="#ctx0" brushRef="#br0" timeOffset="73470.0574">24502 4282 283 0,'0'-7'17'0,"0"1"-13"15,-6 3 6-15,2 3 4 16,-1 0-1-16,-2 0-5 16,0 8-3-16,-4 5 0 15,2 7 1-15,-3 5 4 16,-3 2 1-16,-2 7-1 16,-3 4-2-16,-6 4 2 0,1 6 2 15,-4 2-2-15,0 6-1 16,-1 1 2-16,1 2-3 15,5 1 5-15,4 1-3 16,6-1 5-16,6 3-5 16,8-4-3-16,6 1 4 0,15-6-2 15,9-1-2-15,12-3-8 16,6-5 12-16,3 0-11 16,5-6 1-16,2-3-2 15,0-8 1-15,-1 1-20 16,-3-6-29-16,-9-7-28 15,-5-11-119-15</inkml:trace>
  <inkml:trace contextRef="#ctx0" brushRef="#br0" timeOffset="75235.5505">24626 4823 482 0,'-8'0'-5'15,"5"0"6"-15,-1-2 1 16,2 1 1-16,2 1 1 15,0 0-2-15,0 0-6 16,0 0 2-16,0 0-2 16,0 5 2-16,2 4 4 0,2 3-3 15,-1 2 2-15,0 5 0 16,2-2-1-16,-2 3 1 16,-1 1 0-16,-2 1-1 15,0-1 0-15,0 1 0 16,0-3-9-16,0 1-14 0,0-5-12 15,-5 0-20-15,0-7-33 16,-1-3-104-16</inkml:trace>
  <inkml:trace contextRef="#ctx0" brushRef="#br0" timeOffset="75641.9267">24599 4703 402 0,'-4'-19'2'0,"1"1"13"15,3 4 8-15,0 1-9 16,3 4-11-16,10 0-3 16,5 1-1-16,1 0 0 15,6 5-1-15,6 3 2 0,3 0 0 16,0 1-3-16,-2 14 4 15,-3 1-2-15,2 7 0 16,-10 0 2-16,-1 4-1 16,-6 5 0-16,-5 2 0 15,-3 2 0-15,-6-1 0 16,0 3 4-16,-6 1 2 0,-8 2-1 16,-1-4 6-16,-2-1-4 15,-5-1 1-15,2-3-2 16,-1-6-3-16,-1-2-1 15,2-3 1-15,1-5-2 16,2-2-2-16,3-6-10 0,3-2-14 16,4-6-16-16,5-4-30 15,2-11-109-15</inkml:trace>
  <inkml:trace contextRef="#ctx0" brushRef="#br0" timeOffset="75970.0209">25245 4817 487 0,'6'3'32'16,"0"2"-28"-16,-2-1-21 15,6 6 3-15,-5 4 14 0,4 8 0 16,-2 5 0-16,2 3 3 16,-2 5-5-16,0 1 4 15,-2 0-2-15,1-1 0 16,-5-1 0-16,-1-3 1 16,0-3-1-16,0-3-10 0,-1-7-6 15,-5-4-1-15,1-2-3 16,2-8-12-16,-3-2-14 15,1-2-26-15,-1-10-123 16</inkml:trace>
  <inkml:trace contextRef="#ctx0" brushRef="#br0" timeOffset="76219.9544">25022 4748 528 0,'-9'-5'6'16,"4"-3"1"-16,5 3-8 15,0 2-1-15,12-3-1 16,12 1 6-16,6-2-1 16,10-2-1-16,3 2-2 0,5-2 1 15,3 0 0-15,-2 0-45 16,-7 0-28-16,-6-3-31 15,-4-3-128-15</inkml:trace>
  <inkml:trace contextRef="#ctx0" brushRef="#br0" timeOffset="76548.1807">25756 4361 548 0,'2'5'7'15,"-2"2"-9"-15,0 11-4 16,5 5 2-16,-5 13 3 0,0 12-1 16,0 7 4-16,0 13 0 15,0 4 0-15,0 2 0 16,0 3 0-16,0 0-2 15,0-4 2-15,0-3-1 16,0-5 1-16,0-3-1 16,-5-5-1-16,3-3 1 0,1-6-1 15,-3 1-16-15,1-6-24 16,3-4-18-16,-2-10-19 16,2-10-106-16</inkml:trace>
  <inkml:trace contextRef="#ctx0" brushRef="#br0" timeOffset="76891.8682">26296 4557 546 0,'0'0'-5'0,"0"0"7"0,0 4-12 15,5 15-4-15,4 11 14 16,2 10 0-16,3 7 6 16,3 6-3-16,0 6-2 15,1-2 4-15,0 0-3 16,0-4 0-16,-1-6 0 0,-3-6-2 15,-1-7 1-15,-3-6-2 16,-3-8-2-16,0-5 0 16,-5-3-10-16,0-6-8 15,-2 0-16-15,0-6-37 16,0 0-30-16</inkml:trace>
  <inkml:trace contextRef="#ctx0" brushRef="#br0" timeOffset="77360.6272">26503 4698 662 0,'-10'0'4'15,"-2"0"-7"-15,0 2 1 0,0 12-2 16,-2 7 2-16,-4 8 0 15,-4 9 2-15,1 4-1 16,-4 5 2-16,-2-3-3 16,1-1 3-16,3-4-2 15,-2-7-15-15,2-7 8 0,5-5 2 16,0-6 4-16,2-6 3 16,2-4-1-16,2-4 0 15,2 0-2-15,-2-12-5 16,-2-4 0-16,4-3-2 15,-1-8-3-15,2-3 4 0,2-2 4 16,2 5 1-16,1 4 4 16,4 5 6-16,0 5 7 15,5 9-3-15,13 4-11 16,4 0-1-16,7 3 4 16,8 7-3-16,7 5 0 15,4 0 1-15,4 3-1 0,7-2 1 16,1 2-2-16,-1-2-25 15,-1-3-16-15,3-2-37 16,-8-6-15-16,-1-5-94 16</inkml:trace>
  <inkml:trace contextRef="#ctx0" brushRef="#br0" timeOffset="77657.4834">27331 4527 516 0,'3'-8'26'15,"-3"2"-22"-15,3 4 3 16,6 2-5-16,0 12-6 16,6 12 4-16,4 8 13 0,1 12 0 15,3 4-5-15,-2 8-3 16,1-3-5-16,-5 2 4 15,-3-5-3-15,-6-3-6 16,-3-6-16-16,-5-7-6 16,0-6-19-16,0-7 14 15,-8-6-13-15,1-12-11 0,0-3-39 16,0-12-136-16</inkml:trace>
  <inkml:trace contextRef="#ctx0" brushRef="#br0" timeOffset="78048.1525">27604 4580 528 0,'0'-1'7'15,"0"1"19"-15,-5 8-24 16,-5 14 1-16,-5 6 10 16,-6 6 2-16,-6 7-3 0,-4 4-4 15,-6 0-4-15,-3-1-3 16,-3-1 1-16,-1-5 0 15,0-5-1-15,5-6-1 16,3-7-6-16,5-6 2 16,4-9 1-16,5-5 0 0,4 0 4 15,4-10-1-15,4-8-2 16,2-6-2-16,6-2-2 16,2-2 3-16,0-1 5 15,10 2 1-15,9 4-2 16,6 5 3-16,4 7 0 15,5 6 3-15,3 5-3 0,7 0 0 16,0 3 0-16,2 7-3 16,0 2-1-16,-2 0 1 15,-2-1-3-15,1-2-17 16,-6-2-21-16,-5-3-33 16,0-4-36-16,-9-5-124 0</inkml:trace>
  <inkml:trace contextRef="#ctx0" brushRef="#br0" timeOffset="78345.0734">27732 4163 375 0,'16'-7'282'0,"1"-3"-279"15,2 6-5-15,12 7-1 16,6 20 1-16,5 16 5 16,8 15 7-16,0 14 1 15,1 10 8-15,-14 10-3 16,-6 1-4-16,-14 7-4 0,-17-1-5 16,-7 5 1-16,-34 1 0 15,-25 4 0-15,-31 10-2 16,-23 6-17-16,-35-3-68 15,-26-11-153-15</inkml:trace>
  <inkml:trace contextRef="#ctx0" brushRef="#br0" timeOffset="80267.0891">23603 6438 552 0,'0'1'-6'0,"-1"1"7"15,-5 1-5-15,5 10-2 16,1 8 3-16,0 8-8 16,-2 6 10-16,2 5 12 15,0 4-4-15,0 1-4 16,0-1-2-16,0-1 1 0,2-7-1 15,5-2 0-15,-1-6 0 16,1-3-13-16,1-7-29 16,1-9-5-16,1-9-22 15,-3-4-71-15</inkml:trace>
  <inkml:trace contextRef="#ctx0" brushRef="#br0" timeOffset="80579.7013">23494 6228 595 0,'-15'-26'4'0,"5"1"1"15,7 3-5-15,3 6 0 16,5 0 1-16,13 4-2 16,8 1-1-16,9 2 3 15,8 6-3-15,6 3 0 0,6 1 2 16,-1 15-2-16,-2 9 4 15,-9 6-6-15,-11 6 4 16,-13 6 0-16,-12 5 0 16,-7 4-1-16,-20 3 3 15,-15 5 0-15,-7-4 0 0,-11 0 0 16,-4 0-1-16,2-6-10 16,2-7-15-16,13-7-15 15,6-11-30-15,17-11-11 16,13-14-88-16</inkml:trace>
  <inkml:trace contextRef="#ctx0" brushRef="#br0" timeOffset="80923.4558">24568 5900 597 0,'-8'0'6'16,"-4"-3"-5"-16,4 3-5 15,1 12 1-15,-3 15 0 0,3 16-3 16,-2 12 4-16,-2 14 2 16,-1 12 1-16,-2 6 1 15,-5 6-1-15,3-4 3 16,0 0-4-16,0-5 0 15,3-1 3-15,6-7 5 0,4-3-4 16,3-7 3-16,10-5-1 16,17-10-4-16,16-8-1 15,16-11 4-15,21-12-5 16,15-15-7-16,12-10-29 16,5-33-89-16</inkml:trace>
  <inkml:trace contextRef="#ctx0" brushRef="#br0" timeOffset="83642.6155">24827 6330 302 0,'0'-9'119'0,"0"6"-100"15,0 3-7-15,1 2-14 16,4 16-1-16,-3 8 2 16,4 10 11-16,1 2-4 15,-3 4-3-15,-1 3 0 0,-1-3-3 16,0-2 0-16,-2-7 2 16,-2-5-2-16,-1-4 0 15,-6-7 2-15,-1-8 8 16,2-3 17-16,-3-6 8 15,1 0-9-15,0-7-11 0,-2-11-4 16,2-9-4-16,3-6-5 16,4-10-4-16,1-6 2 15,2-4 2-15,0 0-4 16,7 8-3-16,1 8 1 16,4 10 2-16,-3 13 4 0,2 10-4 15,1 4-3-15,2 11 2 16,6 10 2-16,0 6 0 15,6 7 3-15,2 1-3 16,5 0 3-16,-1-3-2 16,2-6-2-16,0-4 1 15,-5-7-4-15,-4-3 2 0,-6-7 4 16,-5-2-2-16,-8-3 0 16,-2-3 6-16,-4-12 16 15,0-6-7-15,0-4-6 16,-7-7-5-16,-3-4 0 15,2-1-2-15,-5-1-2 0,2 3-6 16,4 1-9-16,4 7-10 16,3 4-9-16,1 5-36 15,12 4-20-15,3 0-109 16</inkml:trace>
  <inkml:trace contextRef="#ctx0" brushRef="#br0" timeOffset="84236.9671">25464 6282 595 0,'6'32'2'16,"-6"-14"-5"-16,-6 10-1 15,1 7 3-15,2 4 0 16,0 2 3-16,3-2-2 0,0-1-1 15,0-6 2-15,0-4-2 16,0-6 1-16,0-7-8 16,0-4-4-16,0-6 4 15,0-5 6-15,-5 0 6 16,1-16-2-16,-1-7-3 0,1-9 0 16,3-9 4-16,1-5 2 15,1-1-3-15,6-1 2 16,7 6-4-16,-2 6 0 15,-2 11 2-15,3 7 0 16,-2 7 1-16,-1 9-2 16,3 2-4-16,0 6 1 0,0 10 0 15,1 5 1-15,2 8 2 16,-2 1 0-16,4 0-1 16,0-2 1-16,4-4-1 15,-4-4 0-15,3-6-1 16,-1-7 1-16,-3-4 1 0,0-3 0 15,-5-3-1-15,1-10 2 16,-6-4 2-16,-1-3 9 16,-5-6-1-16,-1-5-2 15,0-1-4-15,-7-2-2 0,-1 4-2 16,-4 1-2-16,0 3 1 16,-2 8-2-16,3 2-1 15,0 5-12-15,4 6-9 16,1 3 0-16,6 2-14 15,0 2-88-15,15 3 43 16,5-3-69-16</inkml:trace>
  <inkml:trace contextRef="#ctx0" brushRef="#br0" timeOffset="84596.4401">26182 6098 392 0,'-17'11'150'0,"-8"-4"-149"16,-1 2-2-16,3 4 2 16,1 4 6-16,8 3-4 15,3 3-1-15,8 2-6 0,3 0 1 16,3 4-1-16,11 0-12 16,6-3-1-16,4 4 1 15,4-3 0-15,1 0 13 16,1-1 1-16,1 0 2 15,-4 0 3-15,-4-2-3 0,-3-2 1 16,-7-2 6-16,-8-2 8 16,-5-4 5-16,0 0 10 15,-12-5 0-15,-8 0-6 16,-4 1-12-16,0-5-8 16,-5 0-2-16,-2-5-1 0,1 0-10 15,-2-6-21-15,3-14-20 16,2-6-38-16,7-10-63 15</inkml:trace>
  <inkml:trace contextRef="#ctx0" brushRef="#br0" timeOffset="84924.5237">26506 5829 598 0,'3'-4'4'0,"-3"1"17"16,4 3-17-16,-2 3-7 16,1 15-2-16,4 11 2 15,1 10 6-15,-1 13 2 16,0 8-2-16,-4 8-1 0,-3 6 0 16,0 4 2-16,0 4-1 15,-10 3-1-15,-5-1 3 16,-1 0 4-16,0-3 4 15,-2-1 4-15,2-8-2 16,4-4-2-16,0-7-4 16,7-4-4-16,2-9-2 0,1-5-1 15,2-7-2-15,7-6-4 16,4-9-29-16,5-10-25 16,2-11-38-16,1-16-76 15</inkml:trace>
  <inkml:trace contextRef="#ctx0" brushRef="#br0" timeOffset="85565.2381">26973 6268 533 0,'0'-8'4'16,"0"1"0"-16,0 4-2 15,0 3 2-15,3 0-4 0,1 7-1 16,1 7 5-16,2 6 7 15,4 5-4-15,0 4 0 16,-1 4 3-16,3 1-6 16,-4 4 1-16,2-4-4 15,0-4-1-15,-6 2 1 0,0-7 0 16,-1 0-1-16,-3-7-5 16,1 0-15-16,-2-4-22 15,0-6-29-15,0-5-49 16</inkml:trace>
  <inkml:trace contextRef="#ctx0" brushRef="#br0" timeOffset="86018.3582">27095 6213 607 0,'2'-10'4'0,"-2"0"-3"15,0 6-9-15,0 4 2 0,7 0-2 16,5 0 4-16,3 0 2 16,8 4-2-16,2 5 4 15,3 0 0-15,3 1-1 16,4 4 2-16,-1 4-2 0,-4 2 1 15,-1 3-1-15,-6 2 1 16,-5 2 0-16,-6 0 1 16,-4 0-2-16,-6 1 1 15,-2-1 1-15,-10-2 0 16,-7 0 2-16,-5 0 1 16,-5-4 5-16,-5 0-3 0,-4 1-3 15,0-6-1-15,-3 0-1 16,1-2-1-16,2-6-7 15,2 1-10-15,5-6-11 16,4-3-21-16,9 0-13 16,8-5-14-16,8-12-99 15</inkml:trace>
  <inkml:trace contextRef="#ctx0" brushRef="#br0" timeOffset="86408.905">27802 6298 456 0,'0'-3'4'16,"0"-1"1"-16,0 4 17 0,0 0 7 16,0 0-23-16,0 0-6 15,0 4-8-15,0 8 6 16,0 2 1-16,0 10 1 16,0 1 6-16,0 3 0 15,0 2-1-15,0 2 0 0,-5-2 4 16,-1 2-6-1,1-2-2-15,0-2 1 0,-4-5-2 16,-1-2 1-16,1-3 0 16,1-3-15-16,-1-4-20 15,-1-3-15-15,3-6-33 16,0-2-81-16</inkml:trace>
  <inkml:trace contextRef="#ctx0" brushRef="#br0" timeOffset="86768.3715">27718 6207 530 0,'0'-9'2'15,"0"0"-3"-15,0 4 3 0,0-1 6 16,0 5-2-16,0-1-3 15,0 0-4-15,0 2-2 16,0-2 3-16,0 2-1 16,0 0 1-16,1 0 0 15,-1 0 0-15,0-1 1 0,0 1-2 16,0 0 2-16,0 0 1 16,0 0-2-16,0-2 3 15,0 0-3-15,0 2 0 16,0 0 1-16,0 0-1 15,0 0-1-15,0 0 1 16,0 0-1-16,0 0-6 0,0 0-15 16,0 0-11-16,0 7-3 15,0-2-22-15,-5 1-43 16</inkml:trace>
  <inkml:trace contextRef="#ctx0" brushRef="#br0" timeOffset="87158.995">27098 6207 538 0,'2'-11'3'0,"-2"3"-2"16,5 6 3-16,-1 2 7 16,3 0-10-16,6 9 0 15,2 7 2-15,6 5 8 16,6 6-4-16,3 2 2 16,6 4 3-16,3 5-4 0,1 1 0 15,1 1 2-15,-1-3-5 16,-3 0-1-16,-2-2-1 15,-9-4-2-15,1-6 0 16,-8-2 1-16,-7-3-2 16,-3-4-6-16,-3-2-18 15,-5-2-18-15,-1-10-33 16,0-2-25-16,-5-1-116 0</inkml:trace>
  <inkml:trace contextRef="#ctx0" brushRef="#br0" timeOffset="87581.0947">27732 6128 610 0,'-2'-7'-3'16,"-12"6"20"-16,-6 1-13 0,-1 14-4 16,-8 15 5-16,-5 6 0 15,-4 10 3-15,-8 8-2 16,-3 3-3-16,-3 1-1 15,-5-2 1-15,-1-2-3 16,-1-5 1-16,1-6 1 16,6-9 0-16,6-6 0 0,8-6 0 15,8-10-1-15,9-6 1 16,9-5 0-16,6 0-1 16,6-10 0-16,0-12-11 15,11-6-3-15,7-4 10 16,5-4 2-16,6 2 2 0,4 1 0 15,2 8 2-15,1 3 3 16,4 10 3-16,3 3-3 16,4 9 0-16,1 0-2 15,3 1-4-15,0 9 2 16,1-2-2-16,-1 3-2 16,-6 0-18-16,-5-3-24 0,-6-1-16 15,-10-2-57-15,-9-5-55 16</inkml:trace>
  <inkml:trace contextRef="#ctx0" brushRef="#br0" timeOffset="87846.7111">27097 6193 466 0,'0'2'195'16,"8"-1"-191"-16,5 5-22 16,7 8 9-16,5 8 8 15,7 8 4-15,6 2 1 16,5 3-2-16,-2 3 1 0,2-4-4 16,-1-3 0-16,-6-2-24 15,-6-6-15-15,-6-3-34 16,-7-5-18-16,-7-8-4 15,-7-7-91-15</inkml:trace>
  <inkml:trace contextRef="#ctx0" brushRef="#br0" timeOffset="88268.554">27757 6073 507 0,'0'0'44'15,"-4"5"-28"-15,-8 20-16 16,-11 8 3-16,-6 11 7 16,-5 8-2-16,-5 7-4 15,-7 0-2-15,-8 0-1 0,3-2-4 16,-7-6-13-16,-1-6 1 16,-1-4-1-16,3-12 3 15,3-8 6-15,6-9-1 16,4-9 0-16,8-3 8 15,9-3 2-15,10-13-1 16,7-7 1-16,7-4-1 0,3 0 3 16,6 2 3-16,6 3 7 15,7 4 9-15,5 8-1 16,5 7-4-16,5 3-3 16,6 0 1-16,6 9-3 15,5 3-5-15,6 3-3 0,4-3-4 16,2 2 1-16,3-8-2 15,1 0 1-15,-6 0-11 16,0-2-16-16,-7-4-19 16,-2 0-30-16,-7 0-47 15,-6-13-147-15</inkml:trace>
  <inkml:trace contextRef="#ctx0" brushRef="#br0" timeOffset="88596.6629">28539 6133 621 0,'0'5'3'16,"0"5"-9"-16,0 10-5 16,0 12 9-16,0 9 4 0,0 13 5 15,-8 7-2-15,-3 4-2 16,1 2-3-16,-3-3 2 16,1-6-1-16,-3-3-11 15,1-6-27-15,3-10-10 16,0-11-44-16,2-8-14 15,2-13-130-15</inkml:trace>
  <inkml:trace contextRef="#ctx0" brushRef="#br0" timeOffset="88940.5122">28389 6202 599 0,'0'-14'3'0,"0"-4"-3"16,11 5-1-16,9 4 1 0,11 4-1 15,6 5 0-15,6 0 0 16,6 7 0-16,0 8 0 16,-2 8 1-16,1 4 0 15,-7-1-1-15,-11 8 1 16,-6 0 1-16,-14 0-2 0,-8-2 0 15,-2 3 1-15,-12 3 1 16,-12-4 11-16,-5 1-6 16,-1 0-2-16,-9-3 1 15,-2-2-3-15,0-4-1 16,0-1 1-16,2-2-17 0,2-8-26 16,10-4-39-16,8-10-22 15,16-1-86-15</inkml:trace>
  <inkml:trace contextRef="#ctx0" brushRef="#br0" timeOffset="89174.9636">29244 6203 613 0,'6'6'23'16,"-6"5"-15"-16,0 8-16 0,0 12 7 15,0 9 12-15,0 10-3 16,0 7-5-16,0 4 0 16,0-1-2-16,0-6-1 15,-4-4-31-15,-4-4-16 16,-2-16-49-16,-1-6-17 16,-2-15-151-16</inkml:trace>
  <inkml:trace contextRef="#ctx0" brushRef="#br0" timeOffset="89378.0664">29095 6138 693 0,'0'-8'8'15,"0"-1"-7"-15,12 6-6 0,12 1 3 16,7 2 1-16,11 0 1 15,7 0-3-15,2 0-43 16,-2-1-12-16,-3-7-50 16,-9-4-58-16</inkml:trace>
  <inkml:trace contextRef="#ctx0" brushRef="#br0" timeOffset="89659.3343">29515 5736 703 0,'16'18'15'16,"0"9"-22"-16,8 14 1 0,4 16 7 15,8 14 7-15,3 15-3 16,-5 12 2-16,-5 9-1 15,-7 8 0-15,-9 4 1 16,-13 5-1-16,-5 6 0 16,-30 8-2-16,-22 6-4 15,-29 3-32-15,-29-10-70 0,-40-14-257 16</inkml:trace>
  <inkml:trace contextRef="#ctx0" brushRef="#br0" timeOffset="91502.9267">24338 5499 468 0,'32'-17'0'0,"7"0"1"0,10-1-3 15,14 0 2-15,11 0 0 16,5 2 1-16,9-3-2 15,7 4 2-15,12-3-1 16,2 3 0-16,2 0 0 16,10 0 0-16,-4 2 1 0,8-1-2 15,3 3 1-15,-3-1 1 16,1 0-1-16,-2 5 0 16,-2 2 1-16,-4 4-3 15,-5-1 2-15,-3 2 1 16,-8 0-1-16,-5 2-1 0,-6 3-21 15,-8 3-13-15,-9 4-12 16,-12-4-39-16,-9-1-73 16</inkml:trace>
  <inkml:trace contextRef="#ctx0" brushRef="#br0" timeOffset="92065.4764">24613 7763 289 0,'13'-17'-2'0,"3"2"1"0,7-2 1 16,6-1 0-16,12 1 0 15,8-3 0-15,10 0 4 16,14-3 6-16,10-2 2 16,9 2-6-16,8-2-1 15,14 0-3-15,8-2 1 16,7 2-1-16,10-3 1 0,7 3 0 15,14-2 0-15,-2 2 0 16,8 2-3-16,-3 2 1 16,1-1-1-16,-1 4 0 15,-2 4 0-15,-6 3 0 16,-8 4-4-16,-2 2-14 0,-8 3-16 16,-12-1-44-16,-11-1-40 15</inkml:trace>
  <inkml:trace contextRef="#ctx0" brushRef="#br0" timeOffset="92206.0836">28402 7257 402 0,'5'8'-16'16,"-3"-6"-37"-16,-2-2-204 15</inkml:trace>
  <inkml:trace contextRef="#ctx0" brushRef="#br0" timeOffset="96518.5254">24211 5713 536 0,'-6'0'28'16,"5"-2"-27"-16,1-9 1 16,10 8-10-16,19 1 6 15,8 0 1-15,16-1 1 0,13-1 1 16,15 0 3-16,14-3-4 16,13-1 0-16,15-4 1 15,8-1-1-15,8-2 1 16,8-2 0-16,6-1-1 15,7-2 0-15,-1-2 0 0,6 1 0 16,-1-2 2-16,6 2-3 16,-5-4 1-16,-6 1 1 15,1-1 8-15,-2 0 1 16,-7 0 4-16,-2 2 1 16,-9 3 0-16,-4 4-4 15,-8 2-5-15,-13 5-1 0,-10 4-5 16,-16 4 0-16,-13 1 2 15,-17 0-2-15,-16 1-2 16,-18 6-13-16,-16 2-21 16,-9 4-32-16,-28-1-27 0,-18-3-157 15</inkml:trace>
  <inkml:trace contextRef="#ctx0" brushRef="#br0" timeOffset="97127.9846">24633 7711 604 0,'0'-2'-24'0,"7"-11"16"15,15 1-7-15,13 3 8 16,16 0 9-16,17-1-3 0,22-1 2 16,15-5-1-16,18-2 0 15,15-4 1-15,19 1 2 16,9-2-7-16,12-4 7 15,9 4-3-15,8-2 0 16,0-2 1-16,0 4-1 0,-1-2 1 16,-2 0 0-16,-3 4-1 15,-12 1 3-15,-2 2 7 16,-9 2 3-16,-7 6-1 16,-12 2 2-16,-9 5-2 15,-12 1 1-15,-14 2-3 0,-14 0-6 16,-14 7-1-16,-10 2-2 15,-13 0-1-15,-8 0 1 16,-12 3-2-16,-13-6-28 16,-14-6-51-16,-14-27-167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23:34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12332 5432 473 0,'23'-15'-40'0,"-1"-5"46"16,11 4-5-16,7 3 0 15,11-1-1-15,5 6 1 16,7-2-1-16,8 3 0 16,7 2 0-16,9 2 2 15,9 0-1-15,8 0 0 0,9 1-1 16,3 0 1-16,10-1-1 15,8 1 0-15,3 0 0 16,6 2 0-16,9 0 1 16,6 0 0-16,7 2-2 15,10-2 1-15,4 2 2 16,10-2-3-16,8 2 2 16,6-2-1-16,4 0 0 0,10 0 1 15,6 0-1-15,2-6 1 16,8 0 0-16,1-2 2 15,9-1-2-15,1 2 0 16,2-4 1-16,2 4 0 16,3-1-2-16,-3 0 0 0,2 4 1 15,0 0 2-15,-1 1-2 16,1 2 4-16,1 1 2 16,-1 0-3-16,1 0-1 15,-2 0-3-15,2 0 2 16,2-4-1-16,0-3 2 0,0 0 0 15,0 0 6-15,1-4 0 16,-3-2 3-16,0 5-6 16,-5-3 1-16,2 3-2 15,-9 0-1-15,-4 3-2 16,-5 1 1-16,-8 1 0 0,-8 2-2 16,-4-1 0-16,-11 2 0 15,-6-1 0-15,-8 1 1 16,-2 0-2-16,-7-2 2 15,-5 0 2-15,-1-1-3 16,-6-1 1-16,1-1-1 0,-8 1 0 16,-2-1-1-16,-2 0 0 15,-6-1-10-15,-7 3-14 16,-5 3-14-16,-16 0-11 16,-17-4-93-16</inkml:trace>
  <inkml:trace contextRef="#ctx0" brushRef="#br0" timeOffset="5952.9322">3885 7231 449 0,'-2'-18'1'0,"-1"0"0"16,3 4-2-16,0 0-3 15,2 5 8-15,6-2-2 16,6 4-2-16,-4 2 1 16,7 1-2-16,0 1 0 15,3 3 1-15,2 0 0 16,1 0-2-16,4 0 4 0,1 1-3 16,5 6 1-16,2 0-2 15,6 4 2-15,0 0 1 16,5-1-1-16,3 5-1 15,0-3 1-15,4 3 1 16,8-1-2-16,2 2 2 0,6-4-1 16,4 1 0-16,6-2 1 15,3-3-1-15,-1 0 0 16,8-1 1-16,-1 2-2 16,5-4 2-16,-1 0-1 15,1 3 0-15,4-1 0 16,0 0 0-16,1 0 0 0,-1-2 1 15,2 3-2-15,2-1 1 16,1-2 1-16,-2 0-1 16,7-1 0-16,0-1 1 15,1-1-2-15,3 0 2 16,2 2 1-16,2-2-4 0,-2-2 4 16,6 1-2-16,-6 1 0 15,2 0 1-15,1-2 0 16,-2 1 4-16,3-1-1 15,0 0 1-15,-1 0 0 16,4 0 0-16,2 0-3 16,2 0 2-16,-2-3-1 0,4 1-2 15,2-1 1-15,-2-3-2 16,1 3 2-16,2-3-2 16,-2 1 0-16,1 0 0 15,-1-1 1-15,3-1-1 0,-1-2 0 16,0 2 0-16,2-5 0 15,1 1 1-15,-1-5-1 16,1 3 2-16,-2-1 1 16,1 0 0-16,4-2-1 15,-6 2 4-15,0-3-1 0,1 3-3 16,-4 0 0-16,1-1 1 16,-1 3-2-16,-3-2 4 15,-2 1-1-15,-1-1 0 16,-1 2-2-16,-1-1-1 15,-3 2 0-15,3-3 1 16,-4 2-2-16,0-3 4 0,-4 3-2 16,2-1 0-16,-8-1 0 15,-1 3-1-15,-1 1 0 16,-6-3-1-16,-4 4 0 16,-7 0 1-16,0 2-1 15,-4-2-1-15,-4 4 2 0,-3 0-1 16,-2 1 0-16,-3 2 1 15,0-2-1-15,-2 4-1 16,-6 0-25-16,-4 0-20 16,-10-7-59-16,-10-5-161 15</inkml:trace>
  <inkml:trace contextRef="#ctx0" brushRef="#br0" timeOffset="10515.4858">6685 7607 96 0,'93'24'-5'0,"4"-5"6"0,8 1 0 16,7-2-2-16,3-4 1 16,7-2 1-16,4-2-20 15,5-2-18-15</inkml:trace>
  <inkml:trace contextRef="#ctx0" brushRef="#br0" timeOffset="51672.3156">17427 10557 501 0,'0'11'3'0,"0"-1"-4"16,0 4-5-16,0-1 5 15,2 6 1-15,6-3 0 16,7-4 6-16,1-2-3 0,9-4 8 16,7-6 3-16,16-1 8 15,13-20 1-15,19-14 2 16,25-11 2-16,24-17 3 16,25-11-10-16,21-7-10 15,15-1-8-15,7 5-3 0,-14 12-41 16,-30 11-61-16,-46 14-216 15</inkml:trace>
  <inkml:trace contextRef="#ctx0" brushRef="#br0" timeOffset="94702.8158">3045 11651 324 0,'0'-16'-11'0,"0"-4"17"16,0 4 3-16,0 2 8 0,4 1-11 15,4 0-1-15,4-4-3 16,2-1 0-16,2-3 1 16,2-4-3-16,3-6 2 15,1-2-1-15,3-3 1 16,-2-1-1-16,1-1 1 0,-1 3-2 15,-2 2-3-15,-1 3-27 16,-6 5-62-16,-4 3-24 16</inkml:trace>
  <inkml:trace contextRef="#ctx0" brushRef="#br0" timeOffset="94968.479">3149 11037 493 0,'0'-14'13'16,"-4"2"-9"-16,4 0-4 15,0 6-4-15,7-1 1 16,8 3 0-16,4 4-1 0,5 0 4 15,5 5-1-15,0 19 2 16,3 11 0-16,-3 20-1 16,-6 25-15-16,-16 28-43 15,-9 22-125-15</inkml:trace>
  <inkml:trace contextRef="#ctx0" brushRef="#br0" timeOffset="112719.5099">17371 10146 627 0,'-16'-20'-3'0,"1"-1"-2"16,8 6-24-16,7 8 24 0,4 7-13 15,12 0-12-15,9 7 32 16,7 8-1-16,12 4 1 16,4 8-1-16,8 7-1 15,5 9 2-15,1 7-4 16,1 7 3-16,-3 13 0 0,-6 10-2 16,-6 13 3-16,-8 15 8 15,-6 14-1-15,-7 14 1 16,-4 6-3-16,-7 2-1 15,-5 1 1-15,-2-5 2 16,-5-6 3-16,-1-9 5 0,-3-8 6 16,2-10-8-16,3-7-2 15,4-12-10-15,6-6 0 16,10-13 0-16,6-8-3 16,8-12-4-16,10-9 2 15,6-10-1-15,6-4-6 16,-2-7-3-16,0-2 0 0,-5 0 0 15,-6 1 2-15,-11 3 8 16,-11 8 2-16,-14 8-2 16,-12 10 0-16,-12 13 4 15,-22 14 8-15,-14 11 3 16,-11 12-3-16,-6 8-1 0,1 5 3 16,1 3 3-16,9 3-4 15,13 1-3-15,12-2-5 16,13 0-4-16,14-6 3 15,7 0-2-15,20-5-3 16,13-8-7-16,14-1-1 0,6-6-1 16,5-2-2-16,-2 2 0 15,-4-6 6-15,-11-1-1 16,-15 6 7-16,-16 2 2 16,-15 8 4-16,-25 11 20 15,-28 12 9-15,-22 13-6 16,-15 10-4-16,-16 10-7 0,-3-1-3 15,2-8-5-15,20-14-6 16,18-20-3-16,30-27 1 16,39-32-16-16,27-42-62 15,36-45-83-15</inkml:trace>
  <inkml:trace contextRef="#ctx0" brushRef="#br0" timeOffset="119344.4043">17819 10530 300 0,'-24'-6'3'16,"-1"2"-2"-16,3 2 11 15,6 2 13-15,-1 0-3 16,7 0-4-16,3 0-2 16,4 2-2-16,3 6-10 0,0-1-3 15,10 1 6-15,10 1 0 16,8 4 1-16,12-3 0 15,8-1 2-15,15 0-3 16,9-3-4-16,9-1 1 16,12-7-2-16,8 2-1 0,5-5 0 15,4-6 1-15,-1-5-2 16,4-4 1-16,-6 0-1 16,-2 0 0-16,-5 0 1 15,-11-2-9-15,-11 6 7 16,-12 2 0-16,-13 1-2 15,-16 5 0-15,-10 1-10 0,-15 3-20 16,-11 0-17-16,-2 1 10 16,-19-3-120-16</inkml:trace>
  <inkml:trace contextRef="#ctx0" brushRef="#br0" timeOffset="119610.0111">19090 10226 540 0,'-6'0'6'0,"3"-8"10"16,3 3-17-16,9 3-9 16,12-1 9-16,10 1 3 15,8 1-2-15,15 1 4 16,9 0 1-16,5 0 1 0,2 5 2 15,-4 9-4-15,-6 4-1 16,-19 10-2-16,-21 13-1 16,-24 18-1-16,-45 23 1 15,-40 27-1-15,-46 29-27 16,-43 15-94-16</inkml:trace>
  <inkml:trace contextRef="#ctx0" brushRef="#br0" timeOffset="124360.5606">20108 10078 471 0,'-15'1'20'0,"4"-1"-16"0,3 0-4 16,2 0 0-16,0 10-2 15,5 4 0-15,-3 11-3 16,1 7 4-16,1 9 1 16,0 7-1-16,2 4 0 15,0 2 2-15,2-1-2 0,8-9 1 16,3-4 0-16,3-8-2 15,6-9 0-15,1-9-3 16,5-8 3-16,2-6-1 16,2-13 8-16,6-12 3 15,-4-7-1-15,2-9-1 16,-4-7 0-16,-3-7 1 0,-7-1 2 16,-7 2 4-16,-5 8-10 15,-7 7 2-15,-3 10 10 16,-1 11-2-16,-13 8-3 15,-3 8-9-15,-3 2-3 16,-2 12 0-16,1 10-24 0,-1 8-13 16,4 3-11-16,2-3-32 15,6-7-138-15</inkml:trace>
  <inkml:trace contextRef="#ctx0" brushRef="#br0" timeOffset="124532.4117">20629 10299 629 0,'0'6'-11'0,"0"-6"3"16,0 0-51-16,0 5 9 15,6 2-19-15,11 0 5 16,0-7-42-16</inkml:trace>
  <inkml:trace contextRef="#ctx0" brushRef="#br0" timeOffset="124923.1519">21051 10096 557 0,'-15'15'6'0,"-3"5"-8"16,4 10-2-16,3 8-3 16,2 10 10-16,7 2-3 15,2-1 0-15,3-3-2 0,10-5 0 16,5-11-2-16,2-3-5 16,4-12-9-16,1-3 5 15,4-12 5-15,-2 0 8 16,4-20-2-16,2-5 2 15,-7-7 4-15,-2-8-4 0,-6-5 3 16,-6-4 9-16,-6-2 2 16,-6 1 3-16,-4 1-11 15,-10 8 2-15,-6 7 3 16,-5 8-3-16,-2 8-7 16,-2 9 1-16,1 7-2 0,3 2-19 15,1 14-5-15,8 9-24 16,7 4-23-16,2 0-41 15,7-4-139-15</inkml:trace>
  <inkml:trace contextRef="#ctx0" brushRef="#br0" timeOffset="125376.3453">21443 10203 458 0,'0'0'8'16,"0"2"-4"-16,0 1-2 0,0 4-5 16,-1 7 2-16,1 6 1 15,0 1 0-15,0 6 1 16,0 0 0-16,0 0-2 15,3-3 1-15,3-2 1 16,1-4-2-16,0-4 1 16,4-5-3-16,0-1 0 0,5-7 3 15,4-1 7-15,-1-1 5 16,4-12-2-16,3-5-3 16,-1-7-1-16,-1-4 0 15,-5-3-1-15,-3-5 1 16,-9-2 8-16,-5 1-10 15,-2 1-1-15,-9 5 0 16,-9 3-2-16,-3 8 1 0,-4 4-1 16,-4 9-3-16,-1 8-9 15,-4 0-19-15,1 12-4 16,1 6-10-16,8 5-26 16,6 0-40-16,8-3-103 0</inkml:trace>
  <inkml:trace contextRef="#ctx0" brushRef="#br0" timeOffset="125751.3341">21896 10096 392 0,'0'-7'138'0,"2"-8"-134"16,8-1-6-16,7-2 5 15,8 4 2-15,9-2-4 16,7 0-1-16,6 1-1 16,0 9 2-16,-2 2-2 15,-6 4 0-15,-7 5 0 16,-10 13-6-16,-11 3 4 0,-10 10-3 16,-1 6 3-16,-17 3 4 15,-8 4-1-15,-6 1 5 16,-3-2 12-16,2-4-4 15,3-3 5-15,9-6-1 16,10-5-5-16,10-2-4 0,3-4-3 16,29-1-7-16,16-5 8 15,27-4-2-15,16-9-2 16,23 0-17-16,10-15-47 16,-3-13-104-16</inkml:trace>
  <inkml:trace contextRef="#ctx0" brushRef="#br0" timeOffset="126204.5481">18260 12657 543 0,'-22'-9'4'0,"10"-2"5"16,10 1-3-16,7 2-7 15,24 1-2-15,12-2 2 16,17-1 3-16,12-4-2 0,12-3 3 15,10-2-2-15,7-1-3 16,-1-3-41-16,-5 0-39 16,-10-2-43-16</inkml:trace>
  <inkml:trace contextRef="#ctx0" brushRef="#br0" timeOffset="126438.9059">18842 12329 602 0,'9'-9'8'0,"1"3"-4"15,12 6-10-15,1 0 7 16,6 16-3-16,3 9 2 16,-1 6 1-16,-6 8-1 15,-7 5 1-15,-7 6-2 16,-11 2-19-16,-2 2-15 0,-19 1-17 15,-7-2-4-15,-4-6-19 16,0-8-93-16</inkml:trace>
  <inkml:trace contextRef="#ctx0" brushRef="#br0" timeOffset="126829.5054">19643 12135 287 0,'8'-8'100'0,"-8"8"-61"16,-1 6-18-16,-12 11-19 0,2 8 14 15,2 9 11-15,8 5-8 16,1 10-4-16,3 1-8 16,14 1-4-16,4-1-2 15,7-4-1-15,5-6 0 16,4-10 0-16,5-9-2 0,1-8-7 15,-1-13-1-15,-3 0 6 16,-5-19 2-16,-5-6 2 16,-9-8 1-16,-10-6-1 15,-8-2 7-15,-2-7 5 16,-18-1 0-16,-9 3-5 0,-7 2-1 16,-7 5-2-16,-5 8-1 15,-9 13 0-15,-2 9-1 16,-1 9-8-16,-1 7-13 15,6 11-9-15,7 7-17 16,16 4 1-16,10 1-39 0,14-2-81 16</inkml:trace>
  <inkml:trace contextRef="#ctx0" brushRef="#br0" timeOffset="126985.7396">20104 12311 576 0,'39'14'16'16,"-26"-2"-12"-16,-15-8-12 15,-9 3-1-15,4 4-15 16,2-2-38-16,4-2-18 0,1-7-62 16</inkml:trace>
  <inkml:trace contextRef="#ctx0" brushRef="#br0" timeOffset="127407.6111">20630 12175 588 0,'-13'4'7'0,"-4"1"-5"0,2 11-3 16,3 11 1-16,5 7-1 15,7 5 1-15,0 5 0 16,5-1-1-16,11 2 1 16,7-10-2-16,2-2-19 15,3-8 5-15,2-9-9 0,1-9 11 16,-1-7 6-16,1-4 5 16,1-13 0-16,-5-10 4 15,2-6-1-15,-8-5 1 16,-3-5 0-16,-6-4 12 15,-6-1 2-15,-6 0-5 0,-4-1 0 16,-12 9 0-16,-7 4 3 16,-6 8-4-16,-9 10 0 15,-6 11-9-15,-5 7-6 16,-3 7-14-16,6 18-3 16,4 5-3-16,16 8 3 15,11 2-23-15,11 2-23 0,4-7-63 16</inkml:trace>
  <inkml:trace contextRef="#ctx0" brushRef="#br0" timeOffset="128251.5008">21102 12118 251 0,'-5'-4'154'16,"2"-5"-157"-16,-1 4-1 15,4 3 4-15,-2 1 0 16,2-2 0-16,0 3-14 0,0 0-21 15,0 0-2-15,0 0 35 16,0 0 2-16,0 0 0 16,0 0 0-16,0 0 4 15,0 0 12-15,0 0 7 16,0 0-1-16,0 0-1 0,0 0 3 16,0 0-6-16,0-1-1 15,0 1-4-15,0-2-3 16,0 2-2-16,0 0-1 15,0-1-4-15,0 1 3 16,0 0-1-16,0 0 0 16,0 0 3-16,0 0-2 0,0 0-4 15,0 0 1-15,0 3-9 16,0 8 6-16,0 5 1 16,0 5 4-16,4 8 4 15,-1 3-7-15,1 4 2 16,1 1 1-16,0 0-3 0,5-1 1 15,2-4-3-15,5-3 2 16,0-6-2-16,10-8 1 16,0-7 1-16,7-6-1 15,2-2 0-15,6-10 1 16,-1-8-1-16,-2-9 0 16,-3-5 1-16,-6-4-2 0,-8-4 3 15,-7 0-3-15,-10-3 1 16,-5 4 1-16,0 3-3 15,-15 4 4-15,-7 10-1 16,-7 4-2-16,-6 8 1 16,-6 10-5-16,-3 0-11 15,-2 11-10-15,9 9-7 0,3 6 4 16,14-1-5-16,13-1-26 16,7-5-26-16,13-7-79 15</inkml:trace>
  <inkml:trace contextRef="#ctx0" brushRef="#br0" timeOffset="128782.7107">21821 12023 485 0,'-8'-5'12'0,"0"-3"-10"16,2 1 0-16,6 1 10 15,0 2 14-15,9 2-24 0,9-1-2 16,5 0 0-16,7-3-2 16,5 3 3-16,0-3-2 15,-1 4 0-15,-2 2 2 16,-3 0-3-16,-6 0-3 16,-5 8 5-16,-8 4 0 15,-2 3-2-15,-8 2 2 0,0 4 0 16,-8 3 2-16,-4 1 0 15,-8 1 5-15,1 1-4 16,-5-2-1-16,7-2-1 16,3-2-1-16,6-1 1 15,4-4-1-15,4 1-1 16,4-3-1-16,8-2 1 0,8 2 3 16,1-1-2-16,4-1 2 15,2-1-3-15,-3 2 3 16,-1-3-1-16,-7 1-1 15,-3-4-1-15,-4 0 2 16,-7 2 0-16,-2-2 3 0,-2-1 5 16,-8-1 3-16,-9 2-4 15,-3 2-5-15,-7-2-3 16,-3-2 0-16,-4-1-20 16,-1-2-8-16,1-2-20 15,4 0-7-15,5-6-10 0,9-11-14 16,9-8-74-16</inkml:trace>
  <inkml:trace contextRef="#ctx0" brushRef="#br0" timeOffset="128985.8172">22291 11997 515 0,'13'1'30'16,"0"11"-17"-16,-5-2-20 15,5 5 7-15,5 4 0 0,7 4 2 16,4 5 0-16,5 2-1 16,0-4 0-16,2-1-40 15,-4-6-24-15,-7-6-31 16,-5-8-135-16</inkml:trace>
  <inkml:trace contextRef="#ctx0" brushRef="#br0" timeOffset="129173.4694">22638 11983 465 0,'0'-19'8'0,"0"4"12"0,-4 9 21 15,-6 6-28-15,-7 18-12 16,-3 11-2-16,-3 10 1 16,-5 14 1-16,-5 6 0 15,-1 7-5-15,-4 4-36 16,0-3-6-16,1-6-34 15,3-9-101-15</inkml:trace>
  <inkml:trace contextRef="#ctx0" brushRef="#br0" timeOffset="129392.2481">22965 11883 565 0,'2'0'10'0,"-2"2"4"16,-2 16-17-16,-3 12 3 0,-2 9 1 15,6 12 0-15,1 8 0 16,0 3 0-16,0 3-3 16,5-4-40-16,1-8-42 15,1-12-15-15,2-16-185 16</inkml:trace>
  <inkml:trace contextRef="#ctx0" brushRef="#br0" timeOffset="129767.4044">23257 11929 356 0,'0'-15'199'0,"0"5"-179"15,-3 10 2-15,-4 7-16 16,0 20-6-16,-1 11-1 15,3 11 1-15,-1 11 2 16,5 2-2-16,1-2-4 16,0-2-12-16,5-12-10 0,3-9-6 15,9-8-6-15,-1-12 28 16,4-9 10-16,2-8 2 16,-3 0 4-16,3-16 13 15,0-6 4-15,1-10-8 0,-4-3 3 16,-2-7-5-16,-3-4-2 15,-7 2 1-15,-3-1-1 16,-4 4-9-16,-6 9-1 16,-8 5 0-16,-13 10 0 15,-7 7-1-15,-10 10-17 16,-11 0-21-16,-2 10-23 16,-3 3-11-16,6 3 1 0,6-7-78 15</inkml:trace>
  <inkml:trace contextRef="#ctx0" brushRef="#br0" timeOffset="129970.5419">23199 11710 619 0,'0'0'5'0,"0"-6"-2"15,4 5-8-15,11-1 3 16,8 2-9-16,10 0-11 16,9-2-9-16,4-3-45 15,0-6-28-15,-5-3-145 0</inkml:trace>
  <inkml:trace contextRef="#ctx0" brushRef="#br0" timeOffset="130173.6735">23649 11397 537 0,'0'-5'9'0,"0"5"-3"16,0 0-5-16,0 17-6 16,0 7 2-16,0 10 1 0,0 9 2 15,0 6 0-15,0 2-6 16,0 1-49-16,-2-8-21 15,-3-8-47-15</inkml:trace>
  <inkml:trace contextRef="#ctx0" brushRef="#br0" timeOffset="130548.7337">23905 11441 580 0,'7'-19'7'16,"1"2"5"-16,1 4-2 16,5 4 2-16,6 6-11 15,2 3-2-15,3 0 0 16,-4 7 0-16,2 7-2 16,-6 4 2-16,-5 4-1 0,-8 1-4 15,-4 5-1-15,-7 4 4 16,-15 6 3-16,-7-1 1 15,-8 5 7-15,-4-4-4 16,-3 0 1-16,5-4 4 16,5-3 4-16,7-9 7 15,10-4-2-15,7-4-6 0,10-4-6 16,7-3-8-16,25-4 9 16,20-3-4-16,28-5-1 15,29-14-4-15,28-16-39 16,19-13-46-16,7-16-142 15</inkml:trace>
  <inkml:trace contextRef="#ctx0" brushRef="#br0" timeOffset="131408.4333">17931 14854 599 0,'17'0'4'15,"8"-10"-20"-15,11-1-25 0,12 0 36 16,13 4 3-16,5-4 1 16,6 1-5-16,0 2-27 15,-2-4-4-15,-6 3-26 16,-6-2-32-16,-6-6-57 15</inkml:trace>
  <inkml:trace contextRef="#ctx0" brushRef="#br0" timeOffset="131642.9213">18601 14533 468 0,'-12'-12'8'0,"4"-1"12"0,4 5-1 16,4 2-8-16,4 6-14 15,14 0 6-15,2 13 0 16,3 8-3-16,6 6 1 16,-2 10 3-16,0 11 0 0,-7 6-2 15,-4 3-2-15,-11 6-1 16,-5-1-9-16,-5 2-13 16,-17 0-12-16,-9-3-7 15,-6-6-44-15,-6-12-120 16</inkml:trace>
  <inkml:trace contextRef="#ctx0" brushRef="#br0" timeOffset="132080.417">19605 14483 466 0,'-15'45'2'15,"8"3"-3"-15,7 9-1 16,0 11 2-16,11-3 5 16,5 2-4-16,5-8-3 15,6-9 1-15,2-11 1 16,0-11-4-16,1-8-8 0,3-10-3 15,-4-11 0-15,1-1 1 16,-5-19 26-16,1-8-9 16,-9-9 3-16,-2-6 4 15,-8-8-1-15,-7-2 9 16,0-4 0-16,-12 1 2 0,-12 6 1 16,-1 5-10-16,-6 6 1 15,-1 12-9-15,-4 8-5 16,4 9 2-16,2 11-12 15,1 0-17-15,7 18-8 16,6 5-13-16,8 2-12 0,5 0-99 16</inkml:trace>
  <inkml:trace contextRef="#ctx0" brushRef="#br0" timeOffset="132252.3733">20298 14644 608 0,'-2'13'6'0,"-8"-13"-59"0,2 3-69 16,4 1 56-16,4-2-91 15</inkml:trace>
  <inkml:trace contextRef="#ctx0" brushRef="#br0" timeOffset="132799.4449">20595 14486 583 0,'-15'26'3'0,"2"1"-6"16,5 12-19-16,3 6 17 15,5 1 5-15,7 0-1 16,8-6-5-16,10-6 3 16,6-11 1-16,5-13-17 0,-1-10 9 15,6 0 2-15,-4-20 7 16,-1-8 1-16,-7-7-1 15,-4-9 3-15,-8 3-1 16,-3-9 1-16,-11 1 11 16,-3 2-4-16,-11 3-4 15,-5 6-1-15,-9 12 0 16,-6 12-2-16,-3 11-1 0,-5 9-3 16,-1 21-2-16,4 8 1 15,4 14-14-15,5 4-4 16,13 4-43-16,9-3-31 15,5-10-96-15</inkml:trace>
  <inkml:trace contextRef="#ctx0" brushRef="#br0" timeOffset="133221.4296">21431 14423 570 0,'-18'30'3'0,"2"-1"-3"16,5 4-2-16,7 7-2 16,4 5 2-16,0 0 1 15,15-3-1-15,9-3-2 16,2-8-3-16,9-11-28 0,4-8 4 15,2-12 9-15,0-7 10 16,4-18 9-16,-2-8 5 16,-4-5 0-16,-7-6 5 15,-8 0 11-15,-5-1 5 16,-13 4 3-16,-6 0-6 16,-1 6-4-16,-15 6-2 15,-4 5-3-15,-4 10-4 0,-6 8-7 16,1 6-12-16,-3 6-12 15,1 16-6-15,4 10-2 16,8 7 8-16,9 4-4 16,10 2-30-16,3-5-21 0,18-5-79 15</inkml:trace>
  <inkml:trace contextRef="#ctx0" brushRef="#br0" timeOffset="133596.9199">22263 14348 484 0,'0'-16'16'16,"-14"5"7"-16,-5 9-16 15,-1 2 5-15,5 15-3 0,-2 12-8 16,3 8-2-16,3 6 0 16,4 8 1-16,5-3-2 15,2-2 0-15,3-5-13 16,14-4-13-16,2-15 11 15,6-4 3-15,6-12 7 16,1-4 4-16,2-7 5 0,0-14 5 16,5-5 4-16,-7-5 2 15,-1-1 7-15,-9-4-5 16,-5 4-2-16,-9 0 1 16,-6 0-4-16,-2 7 1 15,-10 0-5-15,-9 9-2 0,-5 7-5 16,-5 6-6-16,-7 3-18 15,-4 10-16-15,1 10-10 16,5 6-11-16,7 1 0 16,10 2-29-16,12-10-89 15</inkml:trace>
  <inkml:trace contextRef="#ctx0" brushRef="#br0" timeOffset="134128.3497">23072 14136 639 0,'-17'-6'6'16,"-5"6"-17"-16,-2 2-7 0,1 23 16 15,0 14 0-15,0 15 1 16,1 12 1-16,3 7-2 16,5 0 1-16,9-3-23 15,5-10-7-15,5-8-11 16,16-20 13-16,7-11 14 16,5-11 10-16,1-10 5 0,3-6 7 15,1-13 8-15,-6-3 13 16,-7-5-2-16,-5-1 0 15,-8 1-2-15,-6 2-3 16,-6 4-3-16,-6 10-5 16,-11 4 7-16,-8 7-19 0,-13 18-2 15,-11 21-11-15,-13 15-28 16,-13 1-59-16,-22-7-267 16</inkml:trace>
  <inkml:trace contextRef="#ctx0" brushRef="#br0" timeOffset="155706.447">13212 5360 117 0,'65'8'-2'0,"4"3"2"15,9 2 2-15,7-5-2 16,5 3 1-16,8 0-10 16,4-1-29-16</inkml:trace>
  <inkml:trace contextRef="#ctx0" brushRef="#br0" timeOffset="161909.6973">17973 13190 221 0,'-13'114'-142'15</inkml:trace>
  <inkml:trace contextRef="#ctx0" brushRef="#br0" timeOffset="177096.502">25992 9890 441 0,'0'2'-1'16,"0"-2"2"-16,-3 2-1 15,-3 1 4-15,3 5 2 0,-7 0 8 16,5 5 0-16,0 0-4 16,0 3-3-16,3 2-1 15,2-1-1-15,0 3 1 16,5 1-2-16,9 4 4 15,4 0-2-15,8 0 0 16,1 2 2-16,3 1 4 0,3 1-4 16,2-1 0-16,-1 3-2 15,-1-1-2-15,-5-1 0 16,-2-2-2-16,-4-1-1 16,-5-1 3-16,-7-1-3 15,-3-3 0-15,-4-2 2 0,-3 3-3 16,0-4 2-16,-8-3 0 15,-2 0-25-15,-4-3-10 16,-1-4-30-16,-3-8-30 16,0-8-104-16</inkml:trace>
  <inkml:trace contextRef="#ctx0" brushRef="#br0" timeOffset="177315.2491">26028 9860 575 0,'-7'-7'-8'16,"-2"-6"12"-16,7 5 2 0,2-1 12 15,14-1-16-15,17 0 2 16,6-4 0-16,19 0-4 15,9-1 1-15,6 0-3 16,0 2-56-16,-10-2-79 16</inkml:trace>
  <inkml:trace contextRef="#ctx0" brushRef="#br0" timeOffset="178596.4197">25899 10636 549 0,'-4'1'14'0,"4"-1"-7"16,0 3-14-16,4 0 8 15,10 0 4-15,6-2 1 16,10-1-4-16,13 0-2 16,11-17 0-16,9-6-22 0,5-12-62 15,-3-13-110-15</inkml:trace>
  <inkml:trace contextRef="#ctx0" brushRef="#br0" timeOffset="182894.5366">26844 9150 480 0,'-15'-5'-34'0,"3"-4"44"0,-2 4-6 16,6 3-1-16,-1 2 3 16,-2 0-7-16,4 10 1 15,-2 5 0-15,-1 0-1 16,0 10 1-16,-2 0-1 0,-1 8 1 15,-3 4 2-15,-2 8 0 16,-3 5 1-16,-3 6 4 16,-1 2 0-16,1-1 1 15,7-2-2-15,4-7-3 16,6-8 0-16,7-10-1 0,8-3-5 16,14-13-1-16,9-5 10 15,3-7 4-15,5-2-2 16,-1-11-5-16,-2-8 1 15,-4-5 2-15,-6-1-2 16,-11-1 0-16,-6 1 6 16,-9 1 1-16,0 1 11 0,-19 7-5 15,-12 5-15-15,-9 11-3 16,-15 2-1-16,-7 25 2 16,-11 12-40-16,-4 6-48 15,0-2-184-15</inkml:trace>
  <inkml:trace contextRef="#ctx0" brushRef="#br0" timeOffset="188894.7978">25960 11747 566 0,'0'-3'-11'15,"-5"0"13"-15,-1 3-4 16,5 0-1-16,1 0-1 16,0 1 4-16,0 10-1 15,0 3 3-15,1 5-2 0,3 5 0 16,-1 4 7-16,1 8-1 16,-2 5 1-16,-2 10 0 15,-2 6 2-15,2 8 2 16,-5 8 2-16,-5 2-4 15,-2 1 0-15,0-1 0 16,-2-3-1-16,2-8 1 0,4-7-4 16,3-7-3-16,3-7 0 15,2-7-2-15,4-6 0 16,9-5 0-16,3-7-25 16,4-7-39-16,-4-11-63 15,0-13-197-15</inkml:trace>
  <inkml:trace contextRef="#ctx0" brushRef="#br0" timeOffset="199911.3396">26768 11968 347 0,'0'0'96'16,"-4"0"-101"-16,-5 0-21 15,0-2 21-15,0 0 13 16,-5-1-2-16,-2 2-4 0,-2 1-1 15,-5 0 0-15,-4 0 1 16,-1 0 0-16,-4 6 1 16,2 4 7-16,-3 0-5 15,5 1 0-15,-1 6 0 16,3-3-2-16,6-1 1 16,5 2-1-16,6 1-2 0,4 0 0 15,5 0-3-15,0 2 1 16,9 0 0-16,9 2 3 15,6-1 1-15,7 0 1 16,9 3 3-16,1-2 4 16,2 2-2-16,4 0-7 0,-6 1 1 15,-1-1 0-15,-8 1-1 16,-7 0 1-16,-4-4 6 16,-7 3 0-16,-4-6 1 15,-8 0 6-15,-2 0-10 16,-2-1 6-16,-11-3 27 0,-5 1-24 15,0-3-5-15,-4-1-1 16,-6-2-3-16,1 0-4 16,-3-3-1-16,-1-2 1 15,1 1-2-15,-2-3-5 16,3 2-6-16,2-2-6 16,5 0-3-16,3 2-5 0,0 0-6 15,5 0-14-15,5-2-1 16,2 0-24-16,2-4-102 15</inkml:trace>
  <inkml:trace contextRef="#ctx0" brushRef="#br0" timeOffset="200333.2948">27053 11758 114 0,'3'-7'406'0,"-3"-2"-407"15,0 3 2-15,0 3 0 0,1 3 12 16,3 0-5-16,-1 3-6 16,1 8 0-16,-1 13 13 15,1 2 9-15,-1 12-7 16,-1 9 2-16,0 6 11 16,-2 5-9-16,0 10-6 0,0 4-1 15,-2 4-3-15,2 5 0 16,2 2-7-16,4 1 0 15,3-4-3-15,-1 0-28 16,-4-8-51-16,-4-15-130 16</inkml:trace>
  <inkml:trace contextRef="#ctx0" brushRef="#br0" timeOffset="202630.2817">27438 11281 503 0,'0'0'5'16,"0"0"-7"-16,0 2-9 16,0 13 7-16,3 4 2 15,-1 12 3-15,0-1 1 16,-1 6 3-16,1-1-3 0,2 3 0 16,-1-4 0-16,3-2-1 15,-2-3 0-15,1-7 0 16,-2 0-1-16,3-6 2 15,-5-7-1-15,1-2-1 16,0-3 2-16,-2-4 1 16,3 0 21-16,-3-8 19 0,0-7-23 15,1-9-16-15,-1-6-1 16,2-4-2-16,0-5 3 16,5-2-2-16,1 0-4 15,6 0-1-15,1 3 4 16,9 4-7-16,-1 9 4 0,2 6 1 15,4 6-1-15,3 11 1 16,3 2-3-16,2 18 3 16,3 16 1-16,0 15 0 15,1 14 0-15,-6 20 2 16,-6 15-1-16,-10 13 0 0,-19 4-4 16,-14-4-100-16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27:30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13930 4907 405 0,'44'-25'-19'0,"-2"2"20"15,2 5 1-15,9 0 1 16,12 2 7-16,7-2-4 15,10 4 5-15,10-2-1 16,6 2-1-16,2 1-3 0,2 1-1 16,-3 2-2-16,5 3 2 15,-7 2-4-15,-2 4 0 16,-3-1 2-16,-2 2-3 16,-4 0 0-16,-7 0 0 15,0 3 0-15,-1 4 0 0,2 2 1 16,-3-3-7-16,-5-6-77 15,-6-22-251-15</inkml:trace>
  <inkml:trace contextRef="#ctx0" brushRef="#br0" timeOffset="18734.2732">8198 12743 510 0,'7'0'0'0,"3"0"-18"15,7 0 10-15,12 0 7 16,7 0-4-16,8-6 7 15,10-3 3-15,4 0-4 16,11-1 1-16,4 1-3 16,2 0 2-16,3 3 0 0,0 3-2 15,2 3 0-15,5 0 2 16,-1 0-1-16,4 0 1 16,9 3 2-16,3 1 1 15,4-4 3-15,4 0-2 16,9 0-1-16,1-7 6 0,4-2 0 15,0-2 1-15,2 0 4 16,-5 3 1-16,-2-1-4 16,-5 3 1-16,-5 3-3 15,-9-1-2-15,-4 2-2 16,-8 2-4-16,-6 0 1 0,-11 0-1 16,-4 0-3-16,-9 6-5 15,-17-1-41-15,-10-5-51 16,-24-3-203-16</inkml:trace>
  <inkml:trace contextRef="#ctx0" brushRef="#br0" timeOffset="21093.6751">10368 5078 573 0,'9'-4'-7'0,"0"-8"-2"16,11-1-13-16,10-1 23 16,9-4-4-16,10-5 6 0,12-1-1 15,9-11-2-15,7 2 0 16,4-7-24-16,2 1-1 16,-5-2 3-16,-2 0-14 15,-13 5 14-15,-10 6-3 16,-19 7 17-16,-15 3 9 0,-16 9 2 15,-10 8 40-15,-27 3-6 16,-22 11-30-16,-19 12 4 16,-15 12 3-16,-16 13-5 15,-6 11-3-15,5 9-3 16,19-3-3-16,35-10-5 16,41-25-38-16,45-32-117 15</inkml:trace>
  <inkml:trace contextRef="#ctx0" brushRef="#br0" timeOffset="25453.2922">13465 12733 141 0,'10'8'40'16,"-2"-5"-67"-16,5-3 24 0,5 0 3 15,1 0 1-15,8 0 1 16,2 0 0-16,2 0 1 16,4-5 6-16,-2-1 0 15,3 0-2-15,-2-2 7 16,4 3-7-16,-1-2-1 0,5 3 3 16,3-1-2-16,-4 0-2 15,8 1 0-15,-3 0-1 16,3 3-2-16,3-1 1 15,1 2-3-15,3 0 1 16,0 0 0-16,5 0 0 16,2 0-1-16,1 0 1 0,4 0 0 15,0 0-1-15,1 0 0 16,1 0 2-16,2 0-2 16,2-2 0-16,-1-1 0 15,3-3 0-15,1 1 0 16,4 0 2-16,1-3 0 0,-1 3 0 15,2-2 4-15,3 0 2 16,-2 0-3-16,4-1 0 16,2 1-3-16,3 0-1 15,-1 2 3-15,3-1-3 16,-3-1 5-16,1 0-4 0,0 2 0 16,2 1 10-16,-1 0-10 15,1-1-1-15,3 2 2 16,0-1-2-16,1-1 0 15,-2-1 2-15,1 3-2 16,5-1 2-16,-4-1 1 0,4 0-3 16,-4 1 1-16,1 0-1 15,-2 1 2-15,-3-1-2 16,2 1-1-16,-2 1 0 16,2 0 2-16,1 1-2 15,-3-1 1-15,0 0 1 16,0 0 1-16,0 2 2 0,-2-2-2 15,1 2-2-15,1-2 2 16,0 2 1-16,0-1-2 16,-2 1 2-16,-3-2-3 15,4 2 1-15,-3 0-2 16,1 0 1-16,-1 0 0 0,-1 0 1 16,2 0-1-16,-2 0 0 15,-2 0 1-15,-3 0-1 16,0 0 3-16,0 0-2 15,3 0 0-15,-4 0 1 16,3 0 0-16,-2-4-2 0,2 1 1 16,-1-4 3-16,0 3 0 15,-4-2 1-15,3 0 0 16,-4 0 2-16,-1 1-5 16,0 2 4-16,-7 0 0 15,-2 2-1-15,-7 1 0 16,-3 0-2-16,-6 0-1 0,-4 0-2 15,-2 4 1-15,-7 3-2 16,-2 0 1-16,-5-1 0 16,-1 0-1-16,-4 1-1 15,-4 0 2-15,-2 2-16 16,-6-3-31-16,-9-6-19 0,-9-4-109 16</inkml:trace>
  <inkml:trace contextRef="#ctx0" brushRef="#br0" timeOffset="31578.7562">11113 10355 279 0,'0'0'11'16,"0"0"-9"-16,0-4 1 16,0 4-3-16,4 0-12 15,-1 0 7-15,2 0 8 0,2 0-20 16,3 0 21-16,0 4-3 15,4 1 16-15,3 0-12 16,0 0 1-16,3 3-4 16,4-1 1-16,5-2 0 15,3 1 3-15,2 0-2 0,2 2-1 16,4-3 3-16,3-2 0 16,-2 4-2-16,2 1 4 15,-3-3-5-15,-3 3 0 16,-5-4-1-16,-5 2-1 15,-6-2-1-15,-6-1 2 16,-7-1-2-16,-3 0 1 0,-5-2-1 16,0 0 20-16,-1 0 29 15,-11 0-40-15,-3-4-10 16,-9 1 1-16,-7-5-2 16,-4 3 7-16,-5 0-2 15,-8-1-3-15,1 5 3 0,-3-3 0 16,1 2 0-16,3 2 8 15,2-1-4-15,10 1-1 16,10-3 0-16,7 3-3 16,8 0 1-16,9-1 0 15,27-1-8-15,34 2-5 16,43 0 3-16,47 0-25 0,41-5-38 16,32-12-200-16</inkml:trace>
  <inkml:trace contextRef="#ctx0" brushRef="#br0" timeOffset="34219.6115">8105 12487 152 0,'-5'-7'181'0,"-4"0"-178"16,4 1 0-16,2 1 2 0,1 4-2 16,2-1-4-16,0 2-9 15,0 0 5-15,2 0 8 16,8 0-3-16,-1 3-4 16,3 2 8-16,4 1-2 15,3 3 0-15,0 0-7 0,6 0 0 16,2 2 2-16,6-3 4 15,1 3 4-15,6-2-1 16,2-2-3-16,6 1 5 16,3-3-3-16,3-2 2 15,2 1 3-15,1-3-1 0,2-1-1 16,2 0-1-16,0 0 3 16,0 0-5-16,4 0 4 15,2 0 1-15,1-1-4 16,0-3-1-16,2 1-3 15,4-1 12-15,-1 1-8 16,0-1-3-16,0 2 2 0,0 0-3 16,3-1 0-16,-3 1 3 15,2-2-2-15,1 1 2 16,-1 0-1-16,3-1-1 16,-3 0 0-16,1-3 2 15,-3 4-2-15,-1-3 2 0,2 1 5 16,-3-1-4-16,-1 3 2 15,1-1-3-15,-5 1 0 16,0 1 3-16,-3 0-3 16,-2 2 0-16,0 0-1 15,-1 0-1-15,-3 0 1 16,-1 0 0-16,-3 0-1 0,-2 0 1 16,0 0 0-16,-5 0-1 15,-3 0 3-15,-3 0-1 16,-5 0 2-16,-2 0 4 15,-4 0 2-15,-2 0-2 16,-4 0 4-16,-4-3-4 0,-2-3-4 16,-3 4-1-16,-3-1-2 15,0 1 0-15,-3 2-1 16,2 0-2-16,2 5 0 16,-3 13-13-16,-6 9-42 15,-3 2-44-15,-24-5-101 0</inkml:trace>
  <inkml:trace contextRef="#ctx0" brushRef="#br0" timeOffset="38516.313">15002 12521 128 0,'13'0'-1'15,"0"0"0"-15,5-10 1 16,5-8 12-16,2-4-8 15,4-2-2-15,3-9-2 0,0-4-6 16,1-10-107-16</inkml:trace>
  <inkml:trace contextRef="#ctx0" brushRef="#br0" timeOffset="39672.9335">15328 12664 348 0,'0'0'6'0,"0"-2"-6"15,0-1 0-15,0 3-8 16,0 0 0-16,10 0 5 15,5 0 4-15,2 3-1 16,9 1-1-16,4 1-1 16,6 1-1-16,7-3 8 0,7-1-7 15,5 1 2-15,7-3 1 16,6 0-5-16,7 0 10 16,1 0-7-16,9 0 2 15,1-1-1-15,2-3 2 16,0 2-2-16,0-1 9 15,0 1-3-15,-2 2-4 0,-4 0 3 16,1 0-2-16,2 0-1 16,-10 0 3-16,1 0-3 15,-1 0 0-15,-9 0-1 16,1 0 2-16,-4 0-1 16,-2 0-1-16,-4 0 2 0,-1 0-2 15,-4 0-1-15,-4 0 1 16,-3 0-1-16,-7-2 0 15,-4 2 1-15,-7-4 0 16,-5-1-1-16,-7 0 1 16,-5-1 0-16,-6 1 2 0,-1-2 16 15,-3 2 0-15,0-2-5 16,-7-3-7-16,-4 2-1 16,-5-1-5-16,-6 0 0 15,-5-2-4-15,-5 4 3 16,-7 1-1-16,-5 0 4 15,-4 0 0-15,-6 5-2 0,0-3-1 16,-1 2-1-16,-1 0 1 16,-2 0 1-16,3 1 1 15,-1-1-2-15,3 0 0 16,2 0 0-16,4 0-2 0,6 1 1 16,7-3-5-16,3 3 0 15,11-3 5-15,5 0-3 16,6 2 0-16,4 0-1 15,5 1-4-15,12 1-16 16,18 0-26-16,22 0 14 16,24 0 21-16,31 0 10 0,28 0-35 15,28 0-29-15,17 1-87 16</inkml:trace>
  <inkml:trace contextRef="#ctx0" brushRef="#br0" timeOffset="43375.9258">16146 10998 174 0,'11'-11'57'15,"-5"-1"-46"-15,-1 1 11 16,0 4 15-16,0 1-6 15,3 3-14-15,-1 1-9 16,0 2-6-16,5 0 2 16,3 11-2-16,4 3 8 0,0 6-4 15,3 5 1-15,1-2-4 16,1 4-2-16,4 0-1 16,-1-2 0-16,0-4 1 15,1 2-2-15,-1-5 1 16,-3 0-4-16,-3-4-36 15,-3-1-58-15,-4-7 1 0</inkml:trace>
  <inkml:trace contextRef="#ctx0" brushRef="#br0" timeOffset="43782.3197">16665 10871 486 0,'0'-5'3'0,"-7"0"-3"16,-2 5-2-16,2 0-2 16,0 14 4-16,1 7-4 0,-1 8 4 15,-2 7 1-15,-2 2-2 16,-1 4 3-16,-3 0-2 16,0 3 1-16,-5-2-3 15,-4-2-19-15,1-4-6 0,-4-3-3 16,-2-5-2-16,-1-4-3 15,-1-9 4-15,3-7 17 16,-1-7 6-16,0-2 8 16,5-9 3-16,4-9 21 15,-2-5 9-15,5 1-3 16,7-1-17-16,1 0 0 0,7 3 34 16,2 2-40-16,0 6-3 15,5 1 6-15,16 2-7 16,13 2-5-16,13 0 2 15,18-4 0-15,23 3 0 16,18-7-1-16,9-5-22 0,5-8-128 16</inkml:trace>
  <inkml:trace contextRef="#ctx0" brushRef="#br0" timeOffset="49032.9511">21815 12430 187 0,'2'-7'31'0,"-2"1"-57"15,0 1 17-15,0 2 10 16,0-1 2-16,0 3-3 15,0-1-18-15,0 2-7 16,0 0 11-16,0 0-7 0,0 0-15 16</inkml:trace>
  <inkml:trace contextRef="#ctx0" brushRef="#br0" timeOffset="49236.0772">21815 12430 41 0,'-38'-1'42'0,"35"1"3"16,0 0-4-16,1 0-12 15,0 0-3-15,0 0 1 16,2 0-2-16,0 0-6 16,0 0-4-16,0 0 1 15,0 0-10-15,0 0-3 0,0 0-4 16,0 0-2-16,0 3 0 16,0 1-10-16,0 1-18 15,4 1-17-15,1 1-8 16,2-4-12-16</inkml:trace>
  <inkml:trace contextRef="#ctx0" brushRef="#br0" timeOffset="54439.3838">21969 12297 152 0,'0'25'-14'0,"-3"0"-74"0</inkml:trace>
  <inkml:trace contextRef="#ctx0" brushRef="#br0" timeOffset="64111.3269">14227 18618 452 0,'23'0'21'16,"0"-12"-18"-16,4 1-11 15,4 6-3-15,1-1-14 16,0 3 15-16,-3-2 11 15,-6-1-1-15,-1 2 1 0,-10 3 0 16,0-1-1-16,-7 0 1 16,-5 2-1-16,0 0-6 15,-5 0 11-15,-8 0 2 16,-3 0-7-16,-9 0-5 16,-4 0 9-16,-5 0-1 15,-8 4 2-15,1 1-3 0,-2 2 0 16,-2 0 0-16,2-1 0 15,0-2 2-15,7-3 3 16,2 2 0-16,7-3-1 16,8 0 1-16,2 0 4 15,8-3 13-15,8-2 2 0,1-4-7 16,1 1-16-16,17 0-2 16,9 1-1-16,11 2 0 15,8 2 1-15,15 3-1 16,1-3-63-16,-7-13-45 15</inkml:trace>
  <inkml:trace contextRef="#ctx0" brushRef="#br0" timeOffset="68033.0098">14018 18741 285 0,'-2'0'20'0,"-4"-3"-19"15,4-5 0-15,2 1-6 0,0-1 1 16,3-3 4-16,9 1 7 16,3-4-6-16,4 0 4 15,2 0-2-15,6 2-6 16,0-5 10-16,0 5 11 16,2-1-5-16,-2 6-5 0,0-1-2 15,-1 2-4-15,-1-1 2 16,-3 5-1-16,-5 2-1 15,0 0 1-15,-5 0 0 16,-4 0-2-16,-1 0 2 16,-5 4-2-16,-2 0 3 15,0 1 6-15,-6-2 6 0,-8 3 3 16,-6 1-6-16,-1 2-7 16,-6 1 1-16,-2 3-4 15,-2-1-2-15,1-1 1 16,1 3-1-16,4-2-1 15,9 1 0-15,-1 1-1 0,16 1-1 16,1-1-25-16,28-4-21 16,13-10-66-16,17-8-118 15</inkml:trace>
  <inkml:trace contextRef="#ctx0" brushRef="#br0" timeOffset="72298.4767">15040 18538 414 0,'-11'-4'52'0,"3"-10"-79"16,0 0 27-16,8 5 1 0,0 3-4 15,15 3-4-15,6 1 6 16,10 2 2-16,8 0 1 16,7 0 0-16,12 0 4 15,11 0-2-15,8 4 0 16,14-4 1-16,8 0 2 15,11 0 2-15,7 0-1 0,0-4 2 16,6-3-1-16,-1 2 10 16,-2 1-6-16,-1 0-5 15,-6 3-1-15,-2-1 0 16,-4 0 0-16,-7 0-2 16,-9-1 1-16,-1-2 1 0,-9-1 2 15,-6 1 1-15,-5-2-6 16,-7 1-2-16,-7-1 2 15,-5 2-3-15,-4 1-1 16,-5 4 1-16,-2 0-2 16,-3 4-14-16,-8-1-47 0,-20-6-102 15</inkml:trace>
  <inkml:trace contextRef="#ctx0" brushRef="#br0" timeOffset="76548.8637">18396 18615 177 0,'0'-7'10'0,"6"-4"-9"0,-1 4 7 15,2-2 10-15,2-2-5 16,2 4 6-16,2 0-9 16,2-2-6-16,0 3 0 15,5 1 0-15,1 2-3 0,6-1 0 16,5 1 0-16,4-1-1 16,10-2 1-16,0 3-1 15,8-2 0-15,4-2-2 16,4 0 0-16,1 1 3 15,5 1 0-15,6 1-3 16,0-1 8-16,5 1-3 0,5 0 1 16,2 3-2-16,4-1 2 15,2 0-3-15,4 2 2 16,1 0 3-16,6 0 2 16,6-2 2-16,6 2 0 15,6 2-1-15,8 0-3 0,5-2-5 16,7 0 0-16,8 0 1 15,0 0-2-15,6 0 1 16,4-4 0-16,3-2-2 16,2-2 4-16,2-1-6 15,-1 2 3-15,1-2 0 0,-3 0 3 16,-2 2-3-16,-3-2 1 16,-2 2 0-16,-5-2 0 15,0 2 5-15,-7 0-4 16,-4 1 4-16,-1 0 1 15,-10 0-2-15,-5 0-2 16,-4 3-2-16,-7 3 2 0,-9 0-3 16,-4 2-2-16,-10 5-20 15,-15-7-90-15</inkml:trace>
  <inkml:trace contextRef="#ctx0" brushRef="#br0" timeOffset="82251.6721">14580 18570 97 0,'-87'18'45'0,"2"-2"-49"16,6-2-12-16,9 1 17 15,5-3 8-15,10-2-8 16,7-2 1-16,11-3-2 16,6-5 1-16,12 0 3 0,6 0 19 15,8-7 20-15,5-2 5 16,0 2-23-16,7-2-18 15,11-1-6-15,9 2 7 16,7 1 0-16,13 0-1 16,12 1 2-16,10-1 5 15,8 4-2-15,12-1-2 0,7 1-1 16,10-1-3-16,3 0-2 16,10 1-1-16,1 1-3 15,7-1 0-15,1-3 2 16,4 1-1-16,-2-2 1 15,3-2 0-15,-2-2 0 16,2 0 2-16,-2-2-3 0,2-4 4 16,-6-1-2-16,-6 1 4 15,-4-5 0-15,-9-1 7 16,-10 1-8-16,-8-1 5 16,-10 2 1-16,-5 3-2 15,-13 4-2-15,-5 5-5 0,-6 3-3 16,-12 1-28-16,-10-12-124 15</inkml:trace>
  <inkml:trace contextRef="#ctx0" brushRef="#br0" timeOffset="83423.5087">17967 17508 340 0,'4'-88'35'16,"19"4"-104"-16,-27 2 8 15,-21 5 12-15,-16 4-88 0</inkml:trace>
  <inkml:trace contextRef="#ctx0" brushRef="#br0" timeOffset="86392.8802">18969 18658 189 0,'0'-24'84'0,"0"1"-231"16,-2 2 93-16,2 3 110 15,0 7-14-15,0 0-29 16,0 5-8-16,0 0 8 0,2 2 8 16,3 4-2-16,-1-1 9 15,1 1-21-15,7 0 0 16,-2 0 2-16,7 3 5 15,0 5-1-15,7 2-2 16,6 2 1-16,4 6-7 16,5-4-3-16,5 6 0 15,9-2 1-15,6-2-1 0,7 4 1 16,5-6 1-16,8 0-2 16,7-1 4-16,4-3-3 15,5-1 2-15,10-3 0 16,4-3-4-16,4 0 0 15,8-3 0-15,3 0 0 0,0-4 0 16,3-4 1-16,-1-1 8 16,-1 2 2-16,1-3-2 15,-6 2-3-15,-1 4 2 16,0-4-4-16,-2 2 2 16,-2-1-2-16,1 2 2 0,-1 0 0 15,0-3 1-15,1 1-3 16,-1 0 0-16,0-1 2 15,2-3-1-15,-4 2-2 16,-2-2 1-16,0 0-1 16,-4 4 0-16,-4 0 0 0,0 3-1 15,-6 1 0-15,-3 3-2 16,-5-2-1-16,-5 2 3 16,-3 0-4-16,-6 0 2 15,-7 2 0-15,-4 1-1 16,-6 1 0-16,-7-2 0 0,-9 0 1 15,-3 0-1-15,-6-2 0 16,-6 0 0-16,-7 0 1 16,-1 0-1-16,-4 0 0 15,-5 0 1-15,-1 0-1 16,-1-2 0-16,-1 2 0 16,-2 0-4-16,0 0-14 0,-1 0-4 15,-1 5-2-15,-3 3-3 16,0 4-10-16,0 2-2 15,-12 4-12-15,-6-2-34 16,-7-4-77-16</inkml:trace>
  <inkml:trace contextRef="#ctx0" brushRef="#br0" timeOffset="87908.9267">19034 18486 423 0,'0'0'0'16,"0"-3"-37"-16,0-3 8 15,0 3 25-15,8 3-11 16,6 0 5-16,3 0 9 0,7 0 1 16,3 0-7-16,1 2 7 15,6-1-1-15,0 1 2 16,6 0 0-16,2 0 1 15,-1-2-2-15,1 0 0 16,5 3 1-16,-2-3 0 16,4 4 0-16,1 1 3 0,-2 1-3 15,6-1 3-15,2 0 1 16,9 0-1-16,5-1 0 16,4-1 1-16,10-3 0 15,7 0 8-15,6 0-8 16,6 0 1-16,4 0 3 0,5 0-1 15,3 0 0-15,1 0-3 16,3 0-2-16,3 0 2 16,0-1-2-16,5 1-1 15,1 0 2-15,2 0-1 16,2 0-1-16,-1 0 2 0,-2 0-1 16,1 0-1-16,-6 0 0 15,-6 0 0-15,-1-2-2 16,-7 2 1-16,-5-5 0 15,-3 1 0-15,-7 1 0 16,-4-1-1-16,-7 3 0 0,-5-1 1 16,-11 2-1-16,-8 0 1 15,-11 0 1-15,-10 0-2 16,-10 0 1-16,-14 2 0 16,-2 1-1-16,-6 2 0 15,-5 0 0-15,0 1 1 16,-2 1 1-16,0 4 0 0,0-1-2 15,0 5 0-15,-5 3-4 16,-1-6-18-16,3-3-35 16,-3-9-87-16</inkml:trace>
  <inkml:trace contextRef="#ctx0" brushRef="#br0" timeOffset="88752.9057">19050 18470 326 0,'-13'-16'-24'0,"6"0"-14"16,6 7 44-16,1 2 17 15,6 3-23-15,13 2 0 16,10 2 6-16,5 0-6 16,8 0 2-16,12 0 1 0,9 4 2 15,12 2 0-15,8-1-3 16,11-2 3-16,8 4-1 16,9-1 6-16,10 0-6 15,3 0-1-15,10 1 3 16,6 1 2-16,8-1-1 0,3 0 2 15,7-1-3-15,3-2-2 16,6 1 2-16,4-5 2 16,7 0-3-16,-1 0-2 15,2-6 0-15,1-5 2 16,-7 1-2-16,-3-3 2 16,-6-1-2-16,-14 1 1 0,-9-1-1 15,-12 1 4-15,-12 3 4 16,-15-1-1-16,-14 2 0 15,-14 2-2-15,-13 1-1 16,-11 3 0-16,-13-1-1 16,-6 3-1-16,-9 1-2 0,-6 0-1 15,-4 0-1-15,-1 0 0 16,-2 0-1-16,0 0 1 16,0 3-1-16,-2-1 1 15,2 1-2-15,0 2-15 16,0-4-6-16,1 3-11 0,-4-4-37 15,0-8-98-15</inkml:trace>
  <inkml:trace contextRef="#ctx0" brushRef="#br0" timeOffset="96253.1189">18402 18591 324 0,'0'-12'-8'15,"0"-2"12"-15,0 3-5 16,0 1 1-16,0 4 2 16,0 2-2-16,0 1-1 0,4 1-2 15,1 2-1-15,2 0 4 16,3 0 1-16,0 0-1 16,0 0 1-16,4 0-1 15,-1 5 0-15,3-1 0 16,2 3 0-16,3-2 0 15,1 3 0-15,3-1 1 0,6-2-1 16,3 1 2-16,6-1 1 16,3 0 1-16,8-1-2 15,2-3 1-15,8-1 3 16,6 0-4-16,1 0 0 16,7 0-3-16,4-8 3 0,2-3-1 15,5 0 0-15,0-3 2 16,4 0 1-16,4 1 2 15,1 1 2-15,2-2-4 16,3 3-1-16,5-2 3 16,0 4-2-16,5 1 1 0,4-1-1 15,0 1 2-15,6 3 1 16,4 0-3-16,3-3 1 16,7 3-2-16,2 0 0 15,6 0 0-15,3-3-1 16,4 4-1-16,4-1 2 15,0 2-1-15,-1 1-1 0,1 2 5 16,-6 0-5-16,-4 2 3 16,0 5-3-16,-11 2 0 15,3 0 1-15,-7 1-2 16,-4 1 1-16,-4-2 0 16,-3-2-1-16,-6 1 1 0,-3-3-1 15,-9-4 2-15,-3-1-3 16,-8 0 7-16,-8 0 1 15,-9-3 0-15,-8-4-3 16,-10-1 5-16,-9 0-1 16,-10 2 3-16,-7-1 1 0,-8 2 0 15,-7 1-2-15,-4 2 2 16,-6 1 0-16,0 1-4 16,-2-2-6-16,0 2-1 15,0 0-1-15,0 3-19 16,0 10-50-16,0-2-16 0,-12-11-122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29:26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8958 13339 70 0</inkml:trace>
  <inkml:trace contextRef="#ctx0" brushRef="#br0" timeOffset="78.1057">9926 13168 20 0,'132'-29'4'0,"2"0"-3"15,2 1-2-15</inkml:trace>
  <inkml:trace contextRef="#ctx0" brushRef="#br0" timeOffset="35624.3698">1983 13734 436 0,'5'6'8'16,"-5"-5"48"-16,2-1-57 15,1 0-13-15,6 0 13 0,-1 0-2 16,6-7 3-16,-2 2-7 16,1-1-17-16,1-1-18 15,-2 2-24-15,-4 0-69 16</inkml:trace>
  <inkml:trace contextRef="#ctx0" brushRef="#br0" timeOffset="35827.474">2083 13937 371 0,'3'6'213'0,"1"-6"-212"0,-4 0-6 15,7 0-25-15,0 0 23 16,8-7 3-16,2-7-1 16,3-5-19-16,5-5-14 15,1-8-29-15,-4-8-64 0</inkml:trace>
  <inkml:trace contextRef="#ctx0" brushRef="#br0" timeOffset="36405.6045">2397 13474 526 0,'0'5'-4'0,"0"0"0"0,0 4-3 15,5 0 2-15,7 1 4 16,3 7 1-16,1 4 1 15,-1-3-2-15,2 4 0 16,-2-1-13-16,-3 1-5 16,-4-5-5-16,-4 1-3 0,-1-3-2 15,-3-5 15-15,0-1 7 16,-11-5 6-16,2-4 2 16,-5 0 2-16,-4-6 1 15,2-4 6-15,-4-10-1 16,2 0 1-16,-2-1-1 15,4 1-2-15,2 2-3 0,1 4 2 16,8 3 7-16,1 6 4 16,4 5-9-16,0 0-13 15,12 0-1-15,7 9 9 16,1 1-3-16,4 7 1 16,3-5 0-16,0 4 0 0,-3-7 0 15,1 0 0-15,-4-5-1 16,1-4 2-16,-7 0-2 15,0-2-1-15,-3-7 3 16,-4-2-2-16,-2-5 1 16,-5-2 7-16,-1-1 0 15,0-2 5-15,-10-1-3 0,-3 2-3 16,-1 2 1-16,-3 1-7 16,5 2-1-16,-1 3-6 15,2 5-12-15,3 0-14 16,3 1-28-16,1 1-82 15,0 1-124-15</inkml:trace>
  <inkml:trace contextRef="#ctx0" brushRef="#br0" timeOffset="36905.7175">2682 13340 485 0,'5'12'26'0,"-3"1"-26"15,0 2 0-15,1 7-1 16,4 0 5-16,1 4 0 0,-1-4 0 16,2-1-1-16,2-2-2 15,-4-2-1-15,0-5 2 16,-2-2-4-16,0-3-4 16,-3-4-3-16,-2-1 4 15,0-2 6-15,-2 0 1 0,-8-5-2 16,-2-3-1-16,-5-8 6 15,2 2 2-15,0 0 1 16,3 1 4-16,1 4 5 16,3 2 4-16,5 4-5 15,1 1-6-15,2 2-9 16,0 0-5-16,2 0-1 0,6 0 3 16,4 0 2-16,0 0 0 15,3 0 0-15,-1 0 0 16,-1 0 1-16,1-1-1 15,-5-8 0-15,0 3 1 16,-2-6-1-16,-5 1 2 0,0-3 2 16,-2-3 0-16,0 1 6 15,-7-2 1-15,-6 0-4 16,-1-3-2-16,-3 4-4 16,-2-1-5-16,-1 3-14 15,3 5-16-15,-2 5-28 16,1 5-40-16,-1 0-173 0</inkml:trace>
  <inkml:trace contextRef="#ctx0" brushRef="#br0" timeOffset="37249.4903">2075 14777 627 0,'0'0'-17'15,"0"0"-7"-15,0-5-17 0,10-5 37 16,3-5 4-16,8-2-4 16,-1-6-38-16,6-6-10 15,-3 2-20-15,-1-4-112 16</inkml:trace>
  <inkml:trace contextRef="#ctx0" brushRef="#br0" timeOffset="37452.5991">2226 14927 574 0,'0'6'8'0,"3"-6"-10"15,4 0-93-15,3-9 87 16,6-11 7-16,2-7-19 16,2-6-35-16,-3-4-49 15,0-6-176-15</inkml:trace>
  <inkml:trace contextRef="#ctx0" brushRef="#br0" timeOffset="37843.5529">2399 14555 567 0,'3'9'4'15,"1"5"-10"-15,3 2-2 16,7 5 6-16,2 4 3 0,1 0 0 16,3 4-2-16,-3-4 0 15,0 0-19-15,-5-3 1 16,0-1 4-16,-2-6-1 15,-5-1 4-15,-1-4 9 16,-1-3 1-16,-1-1 2 16,-1-5-1-16,-1-1-3 0,0 0-1 15,2 0 2-15,0-3 19 16,0-8-2-16,-1 1-3 16,2-4-2-16,-3-2-2 15,0-5 3-15,0 0-1 16,0-4-2-16,-4 0-4 15,-3-4-1-15,-2 0-1 0,-4 0-1 16,1-2-7-16,-2 3-19 16,-1 5 0-16,3 1 3 15,-1 8-7-15,4 3-11 16,0 4-44-16,2 7-78 16</inkml:trace>
  <inkml:trace contextRef="#ctx0" brushRef="#br0" timeOffset="38437.5346">2529 14580 382 0,'11'6'56'16,"-1"0"-58"-16,0 2 0 16,3 2 4-16,3 0-1 15,-1 2 0-15,-1-2-1 16,-2 3 0-16,1-4-8 0,-6-3-16 15,-2 2-5-15,-3-4-5 16,-2-3-7-16,0-1 15 16,-5 0-5-16,-6 0 5 15,0-8 14-15,-1-5 28 16,-2-1 52-16,1-6-26 0,2-3-12 16,-2-4-17-16,6-1 1 15,4-1-2-15,3 2-4 16,0 1-5-16,5 2 0 15,10 6-3-15,2 5 3 16,3 1-1-16,2 7 1 16,1 2-1-16,2 3-1 0,0 0-3 15,-1 0 6-15,-3 7-4 16,-3 1 0-16,-4 2-2 16,-4 0-4-16,-7 1 4 15,-1 3 3-15,-2 2 0 16,0-2 2-16,-7 4 2 0,-6-4-3 15,2 1 0-15,-4-3-1 16,0-1 1-16,4-4 1 16,2-3 7-16,3-2 14 15,5-2 3-15,1 0-16 16,5 3-19-16,8-3 13 0,6 0 3 16,5 2 7-16,5 0-4 15,1 0 2-15,2-1-7 16,-3 3-4-16,0 2-1 15,-4 4 1-15,-6 9-2 16,-9 14-27-16,-10 13-24 0,-22 15-99 16</inkml:trace>
  <inkml:trace contextRef="#ctx0" brushRef="#br0" timeOffset="53905.8614">24711 12402 541 0,'13'0'9'0,"-4"-2"-8"0,6-4-5 15,6 3 3-15,6-2 2 16,10 1-22-16,7-1-50 15,-1-8-87-15</inkml:trace>
  <inkml:trace contextRef="#ctx0" brushRef="#br0" timeOffset="56859.2512">26576 12330 353 0,'-2'-1'-8'0,"-5"-12"12"15,5 8-3-15,2 3-4 16,2 2-3-16,8 0 14 0,9 0-8 16,3 3 5-16,5 7-6 15,8-5 4-15,3 4-6 16,5-1 15-16,7 3-6 16,5-4 1-16,6 4 0 15,8-4-2-15,6 2 9 16,6-1-3-16,5 0 0 0,5-2-3 15,6 0 4-15,5 0-1 16,8 0-3-16,4 1 3 16,8-4-6-16,7 1-1 15,3 0-1-15,2-1 1 16,8-1-1-16,1 1-2 0,1-1 2 16,6 3-2-16,-1-1 3 15,1-1-5-15,1 3 3 16,-2-1-3-16,2 0 3 15,3 1-3-15,-1-1 2 16,0 3-1-16,-1-5 0 16,3 2 1-16,-1-1-1 0,0-1-2 15,1 1 4-15,-8 0-2 16,1-2 1-16,-10-1-1 16,-6 1-1-16,-5 0 3 15,-6-2-1-15,-4-2 3 16,-7 2 11-16,-8 0-3 0,-4 0 2 15,-3 0-2-15,1 0-4 16,-5 0-4-16,5 0-1 16,-4 0-3-16,-9 0-1 15,-1 3 1-15,-6 6-24 16,-11-1-37-16,-16-8-70 0</inkml:trace>
  <inkml:trace contextRef="#ctx0" brushRef="#br0" timeOffset="70671.8354">5315 13269 93 0,'48'0'-27'0,"-3"0"-16"16</inkml:trace>
  <inkml:trace contextRef="#ctx0" brushRef="#br0" timeOffset="77328.0631">17730 14229 295 0,'4'-4'11'16,"-2"-7"-7"-16,1 6 3 15,4-1 4-15,6 3-9 16,1 3-2-16,4-4-2 16,10 4 4-16,4-3 2 0,7 1 1 15,7-2-1-15,10-1 0 16,3 0 0-16,9-1 2 15,7-2-3-15,5-2 0 16,4 0-1-16,5-1 2 16,2-2-1-16,10 1-1 15,2 0 4-15,4-1 0 16,3 2 0-16,2-1 0 0,2 5 1 16,-1 0-1-16,0-1-1 15,0 5-1-15,-1-1-2 16,0 3 0-16,0-1 0 15,-3 2-1-15,-1 0 2 0,-2-2 0 16,-2 2-3-16,-2-4 3 16,2-1-1-16,-6 0-2 15,-3-4 2-15,-5 0-2 16,-8-2 3-16,-8 1-1 16,-4-1 3-16,-9 0 0 15,-12 4-3-15,-6-2 3 0,-8 2-5 16,-9 2 1-16,-11 1 1 15,-3 1-2-15,-5 3 2 16,-4 0-3-16,-3 1-25 16,0 10-35-16,-9-4-42 15,-16-5-115-15</inkml:trace>
  <inkml:trace contextRef="#ctx0" brushRef="#br0" timeOffset="80672.1514">23920 12423 254 0,'9'-18'32'0,"0"-3"-47"16,2 1 1-16,1 3 3 16,0-1 7-16,1 1 9 15,-2 5-4-15,-6-1 1 16,3 5-1-16,-6 1 1 16,-2 1 7-16,0 2 8 0,0 1 3 15,0 1-3-15,0 2-1 16,0 0-8-16,0 0-6 15,0 8-5-15,0 4 6 16,-2 5 2-16,-1 7 7 16,-2 2-7-16,0 5 4 0,0 3-5 15,1 0-3-15,-1 2 0 16,3-3 0-16,-1-1 0 16,-2-1-1-16,4-5 0 15,-1-2 0-15,0-6-16 16,0-2 0-16,1-2-27 15,-3-5 6-15,4-6-40 0,-2-3 1 16</inkml:trace>
  <inkml:trace contextRef="#ctx0" brushRef="#br0" timeOffset="81015.9587">23873 12359 334 0,'-9'-5'6'0,"1"-5"-4"15,0 3 0-15,4 2 1 16,4-2 14-16,0 4-6 16,0-5-1-16,0-1-8 15,4 1-2-15,4-3-1 16,4-2 4-16,0 2 4 0,5-3-11 15,1 2 5-15,-2 1 2 16,4 2-1-16,-5 0-4 16,2 4 3-16,-5 5 1 15,3 0-5-15,-6 5-5 16,1 11 6-16,0 8 5 0,0 9 1 16,-1 5-1-16,2 10 0 15,3 2-3-15,-3 1-46 16,0-6-100-16</inkml:trace>
  <inkml:trace contextRef="#ctx0" brushRef="#br0" timeOffset="82203.5924">24726 12309 326 0,'-7'-7'-15'16,"-1"-4"1"-16,1 4 15 15,2 2 6-15,3-1 3 16,-1 3-7-16,3 3 3 15,0 0-2-15,0 0-6 0,0 3-3 16,0 10 7-16,0 5-1 16,3 1-1-16,1 6 1 15,-1 2-1-15,1 3 1 16,-1 2-1-16,-1 0-1 16,1 3 2-16,-1-2 0 0,1 1-1 15,-1-2-1-15,1-1 2 16,-1-1-1-16,1-3 1 15,-1-2-2-15,0-2 2 16,-2-4-1-16,0 0-18 16,0-5-15-16,0-2-18 0,0-5-6 15,-4-5-32-15</inkml:trace>
  <inkml:trace contextRef="#ctx0" brushRef="#br0" timeOffset="82547.3243">24606 12505 399 0,'-12'-11'3'0,"0"-1"-2"16,2 1 1-16,3 4 0 15,1 0 2-15,2-2 0 16,2 2-1-16,2-4-3 15,0 0 2-15,2-3-2 16,6 0-1-16,3 0-8 16,1-1 5-16,3 1-1 0,0 0 6 15,2 3-6-15,-1 2-1 16,2 2 7-16,0 4-1 16,1 3 0-16,3 0-2 15,0 1 2-15,2 12-1 16,3 6-1-16,2 6 1 0,4 10-1 15,-3 5-19-15,-1 3-42 16,0-2-59-16</inkml:trace>
  <inkml:trace contextRef="#ctx0" brushRef="#br0" timeOffset="87641.4059">25094 13952 299 0,'6'0'0'15,"4"0"-22"-15,8-4-6 16,4-1 30-16,4-1 0 15,3-1 0-15,-2-1 0 0,4 1-1 16,-2-3 2-16,-1 2 0 16,-1 1 6-16,0-4-6 15,-1 4-1-15,-5-2-2 16,-1 1 0-16,-8 3 3 16,-2-2-2-16,-3 0 1 15,-6 3 2-15,-1-1 6 16,0 0-11-16,-8 1-1 0,-9 2-3 15,-4 2-3-15,-8 0-5 16,-5 0 9-16,-1 0 1 16,-2 4 3-16,-1 1 0 15,3-1 2-15,4 3 2 16,6-3 0-16,5-1 8 16,13 2-10-16,7 2-2 0,20-1-10 15,31-1-32-15,29-3 32 16,25-2-34-16</inkml:trace>
  <inkml:trace contextRef="#ctx0" brushRef="#br0" timeOffset="91376.2524">29756 10305 380 0,'3'-22'53'0,"-3"-1"-57"16,0-1 4-16,0 3 0 15,0 5 2-15,0 2 1 16,0 3 5-16,0 6 6 16,2-1-1-16,0 4-9 15,4 2 0-15,-1 0-4 0,2 6 0 16,0 6 1-16,0 6-1 15,1 8 4-15,-1 2 0 16,0 4 0-16,0 2-1 16,-1 0-3-16,-1 1 0 15,-1-3 0-15,-1-4 0 16,1-4-10-16,-3-2-5 0,1-6-16 16,-2-4-19-16,2-4-17 15,-2-8-64-15,0-4-58 16</inkml:trace>
  <inkml:trace contextRef="#ctx0" brushRef="#br0" timeOffset="91798.1896">29912 10096 440 0,'0'-15'6'0,"-4"5"12"15,-1 6-3-15,-2 4-10 0,-4 9-5 16,2 9 0-16,-7 7 2 15,0 3-2-15,-4 6 0 16,-1 3 1-16,-3 1-1 16,4-2 0-16,-2-4 0 15,0-3 0-15,3-7 0 0,2-1-1 16,4-9 0-16,2-5-2 16,6-4 0-16,0 1 1 15,3-4 4-15,2 0 0 16,-3 0 0-16,3 0-1 15,0 0-2-15,-1 0-2 16,1 0 2-16,0 0-1 0,0-4 1 16,0 1-2-16,11-2-5 15,7-5 8-15,7 0 3 16,7-2-6-16,4-1 9 16,8 1 0-16,3 1-3 15,6 5 2-15,1 3-4 0,4 3 0 16,-1 2-1-16,3 9-2 15,4 1-26-15,-6 4-24 16,-4-5-79-16</inkml:trace>
  <inkml:trace contextRef="#ctx0" brushRef="#br0" timeOffset="92469.9485">30402 10435 432 0,'-12'-18'-1'16,"-1"0"3"-16,4 4 2 15,4 3 12-15,1 4 3 16,4 3-3-16,0 4-13 15,0 0-7-15,0 12 0 0,2 5 2 16,2 6 2-16,-4 5-3 16,0 7-8-16,0 0-12 15,-2 2-15-15,-3-3-19 16,-5 0-61-16,5-9-2 0</inkml:trace>
  <inkml:trace contextRef="#ctx0" brushRef="#br0" timeOffset="93016.9259">31133 9880 509 0,'7'-13'14'16,"-7"1"-19"-16,2 1 2 15,-2 7 2-15,0 4-2 16,-9 2-1-16,-6 13 5 0,-6 6-2 16,-11 9 3-16,-6 6 0 15,-5 9-2-15,-8-1 1 16,-2 8-1-16,-3-2 1 16,4-4-2-16,4 4 2 15,6-7-1-15,10-6 1 16,11-2-1-16,10-7-2 0,9-3 0 15,2-4 1-15,16-1 0 16,7 1 3-16,8 1-1 16,5-3 2-16,2-1-1 15,1 5 1-15,0-5-2 0,-2-1 0 16,-3 1 0-16,-2-3-2 16,-7 2-1-16,-2-3-20 15,-3-2-13-15,-4 1-25 16,-3-6-24-16,-6-6-57 15</inkml:trace>
  <inkml:trace contextRef="#ctx0" brushRef="#br0" timeOffset="93423.1581">31284 10138 500 0,'5'-17'-4'16,"-5"1"-3"-16,-1 5 6 16,-5 7 0-16,-2 4 0 15,2 0-7-15,-3 9 4 0,-2 9 4 16,0 5 3-16,1 4-2 16,1 2-1-16,3 1 1 15,2-1-1-15,4-1-1 16,0-1 1-16,12-2-4 15,1-2 4-15,2 2 2 16,3-2-4-16,0-4 5 0,0 2-2 16,-2-2 0-16,-4 2 1 15,-4-7 0-15,-3 3 0 16,-1-4 0-16,-4 0 0 16,0-2-1-16,-9 2 4 15,-6-5-4-15,0 1-1 0,-7 3-6 16,0-8-17-16,-3 1-22 15,0-5-14-15,-3-1-47 16,1-15-75-16</inkml:trace>
  <inkml:trace contextRef="#ctx0" brushRef="#br0" timeOffset="93907.6189">31678 9933 441 0,'0'0'-8'0,"0"0"-1"16,0 0 5-16,0 0 6 0,0 0-1 15,0 0-3-15,0 0 2 16,0 6 1-16,1-1 1 15,-1 2 1-15,2 4 0 16,0 0 4-16,0 1-4 16,3 2 0-16,0 0 0 15,4 2 2-15,4 4 2 0,4 0-5 16,5 0 3-16,5 1-3 16,5-3-1-16,1 1 0 15,-1-3 0-15,-2-3-1 16,-1-1 0-16,-5-3-3 15,-8-1-1-15,-3-3 4 0,-8 2-1 16,-5 2-1-16,0 5-2 16,-18 4 6-16,-7 9 10 15,-10 6 0-15,-8 7 1 16,-5 8-1-16,-11 2-7 16,3 2-4-16,2 1 0 15,5 1-2-15,3-5-21 0,10-2-25 16,8-11-53-16,8-11-120 15</inkml:trace>
  <inkml:trace contextRef="#ctx0" brushRef="#br0" timeOffset="94345.0524">32015 10502 518 0,'0'0'-18'0,"0"-5"13"15,0-2 0-15,0 7-2 0,0 0 6 16,0 10 1-16,2 10 0 15,-2 7-1-15,0 8 2 16,0 7-2-16,-10 4 4 16,-4 0-3-16,-2 2-13 15,-3-5-46-15,-5-4-15 16,0-9-80-16</inkml:trace>
  <inkml:trace contextRef="#ctx0" brushRef="#br0" timeOffset="94798.3504">32409 9932 372 0,'-27'-8'-4'0,"7"8"2"16,-7 4 4-16,5 12 0 16,4 5-2-16,3 3 1 15,7 2 0-15,6 1-1 16,2 4 2-16,2-1-8 15,10 2 3-15,5 4 4 16,3 1 3-16,0 2-2 0,1 0 0 16,-4 3 0-16,-6-2 3 15,-4 0-4-15,-3-6-2 16,-4-2 2-16,0-7 1 16,-5 0-4-16,-9-7 6 15,2-3-4-15,-2-4 0 0,-2-5 1 16,-3-2-1-16,5-4-7 15,-1 0-29-15,3-11-39 16,4-9-66-16</inkml:trace>
  <inkml:trace contextRef="#ctx0" brushRef="#br0" timeOffset="95017.1608">32670 9997 540 0,'4'0'1'0,"-4"0"-11"16,0 13-7-16,0 8 16 15,0 13-1-15,0 7 11 16,0 8-7-16,0 4-1 16,0 0 1-16,0-1-11 0,0 0-39 15,0-9-17-15,-4-9-45 16,-7-13-97-16</inkml:trace>
  <inkml:trace contextRef="#ctx0" brushRef="#br0" timeOffset="95767.2381">32499 10286 553 0,'20'-3'-2'0,"-1"-2"-6"0,3 0-3 15,4 2 11-15,1 1 1 16,0-1-1-16,-2 1 1 16,2-1-2-16,-2-2-1 15,-5 1-22-15,-2-1-3 16,-4 1 12-16,-5 0 5 16,-6 1 5-16,2 1 5 0,-5 2 3 15,0 0 6-15,0 0-9 16,0 5 0-16,0 4 6 15,0 0 4-15,0 5-3 16,0-1-7-16,0 1 5 16,0-1-3-16,-2-1-2 0,2-1-2 15,0-2-1-15,2-4-5 16,3-1-2-16,3-4 4 16,6 0 0-16,3 0 5 15,7-11 2-15,1-3 0 16,4-4-1-16,-1 0 0 15,2 1 0-15,-3 2-5 0,-3 3-9 16,-2 6 1-16,-5 2 12 16,-7 4 2-16,-3 6-5 15,-4 7 7-15,-3 6 2 16,0 4 1-16,0 2-4 16,0 4-1-16,0-2-1 0,4 1-3 15,1-5-8-15,3-3-6 16,0-6-6-16,1-5 1 15,4-6-17-15,-2-3 3 16,-1-1 39-16,1-13 6 16,0-8 4-16,-1-5 2 15,2-6-2-15,0-5 0 0,0-5 2 16,1-5-8-16,1-2 3 16,3-2-4-16,-3-1-2 15,4 1-2-15,-6 4 2 16,1 3 2-16,-2 6 8 15,-4 7 0-15,1 7-3 0,-3 11 1 16,-2 10 1-16,-3 4-6 16,0 22-13-16,0 11 4 15,-7 12 5-15,-4 12 6 16,-1 4 0-16,-3 7-6 16,1-1-3-16,4 0-5 0,0-5-18 15,3-5-33-15,2-7-13 16,1-13-47-16,1-10-6 15</inkml:trace>
  <inkml:trace contextRef="#ctx0" brushRef="#br0" timeOffset="95939.319">33349 10161 528 0,'27'-6'76'15,"4"-5"-101"-15,15-2-6 16,8 3 3-16,5-6-56 16,-1-4-130-16</inkml:trace>
  <inkml:trace contextRef="#ctx0" brushRef="#br0" timeOffset="96486.5239">30268 11032 611 0,'68'-25'-4'0,"13"-2"3"16,12 2-11-16,16 6 14 16,15 2-2-16,15 6 3 15,14 3 0-15,11 2 3 16,16 6-2-16,9 0-3 16,3 0-1-16,7 6 0 0,0 1 1 15,-4-2-9-15,-22 2 1 16,-9-3-4-16,-17-2 6 15,-20-2 5-15,-20 0-1 16,-24 0 4-16,-15-6-3 16,-22 3 1-16,-17-1 0 0,-11 3-1 15,-11-2-1-15,-7 3-32 16,0 0 0-16,-12 0-51 16,-10-3-110-16</inkml:trace>
  <inkml:trace contextRef="#ctx0" brushRef="#br0" timeOffset="101299.1554">31562 7882 431 0,'13'-22'-43'16,"-5"5"45"-16,-1 4-2 16,-1 10-5-16,0 3 8 15,-3 3-5-15,-3 15-4 0,0 5 7 16,-7 8 3-16,-13 3 2 16,-7 12 2-16,-9 4-2 15,-5-2-3-15,-3 4-1 16,-5 1 0-16,0-5 0 15,5-2 0-15,3-1 1 0,6-4 0 16,7-5 2-16,6-4 5 16,13-2-2-16,9-3-6 15,2-4 0-15,17 1 1 16,10 0 2-16,8-2 0 16,7-1 2-16,4-1-3 15,6-2 0-15,2 0-4 16,2-6 2-16,-4 1-2 0,-1-1-3 15,-2-5-44-15,-9-3-33 16,-3-4-89-16</inkml:trace>
  <inkml:trace contextRef="#ctx0" brushRef="#br0" timeOffset="101658.4724">31979 8089 496 0,'1'-11'-31'16,"18"-3"32"-16,-5 3 4 15,-12 8-5-15,0 3-7 16,0 8 1-16,-2 12 1 16,0 9 4-16,0 8 2 15,0 11 2-15,-4 7 3 0,-4 10-4 16,1 0-1-16,0 5 1 16,2 0-1-16,-3-2-3 15,5-6-25-15,-2-5-25 16,-1-8-9-16,3-15-54 0</inkml:trace>
  <inkml:trace contextRef="#ctx0" brushRef="#br0" timeOffset="102018.0474">32313 8210 537 0,'-7'0'-1'16,"-4"0"-7"-16,2 5 2 16,2 15 3-16,-2 9 2 15,-2 8 1-15,2 9 0 16,-2 4 1-16,3 4 2 0,2 1 0 15,4-7-2-15,0-3-1 16,2-7-1-16,11-6-6 16,3-8 2-16,5-4 2 15,2-7 2-15,6-4 1 16,0-9-3-16,3 0-1 0,6-6-13 16,0-8-19-16,1-6-42 15,-3-6-61-15,-7-3-68 16</inkml:trace>
  <inkml:trace contextRef="#ctx0" brushRef="#br0" timeOffset="102205.5711">32238 8572 452 0,'-6'0'8'0,"6"-7"-1"16,0 2-1-16,13-2 1 0,8 1-8 15,10-3 5-15,5 2 1 16,10-3-4-16,5-1-16 16,-1-2-48-16,-4-3-22 15,-6-6-70-15</inkml:trace>
  <inkml:trace contextRef="#ctx0" brushRef="#br0" timeOffset="102393.1947">32340 8253 508 0,'0'0'2'0,"0"-2"-7"16,13 0-14-16,6 2 24 16,15 0-5-16,3 0 6 15,12 0-30-15,6-2-36 0,0-3-22 16,0-5-73-16</inkml:trace>
  <inkml:trace contextRef="#ctx0" brushRef="#br0" timeOffset="102752.6489">32744 7954 540 0,'-7'0'3'0,"5"0"-2"0,2 0-5 16,0 0-14-16,12 10 25 15,5 6-5-15,0 6 1 16,7 4-4-16,1 3 3 16,6 0-1-16,1 4-1 0,2-1 1 15,2 0-1-15,-6 0-1 16,-5 0-7-16,-6 0-5 15,-7 1 7-15,-7 2 8 16,-5 1-2-16,-5 2-1 16,-12 4 12-16,-5 3-3 15,-7 3-4-15,-7 4-1 0,-7 5-3 16,-5 2-6-16,-8 2-45 16,-12-4-50-16,-8-7-227 15</inkml:trace>
  <inkml:trace contextRef="#ctx0" brushRef="#br0" timeOffset="103236.9947">31576 9189 551 0,'0'-8'-15'0,"-1"2"-3"16,-8 6 11-16,-3 0 5 0,-7 13-2 15,-4 6 4-15,-6 6 0 16,-3 0-1-16,-6 4-8 16,1-1-1-16,1 1 4 15,5-4 7-15,3-4 1 16,4-3-2-16,9 1 0 16,6-5 1-16,4 1-2 0,5 1 1 15,2-1 0-15,10 0 1 16,8 3 6-16,4 2 3 15,6-2-2-15,1 1-1 16,5 1-2-16,1 2 3 16,1-3-4-16,0-1-3 0,1 3-1 15,-3-3 0-15,-4 1-20 16,-3-2-11-16,-2-3-35 16,-5-5-29-16,-6-7-69 15</inkml:trace>
  <inkml:trace contextRef="#ctx0" brushRef="#br0" timeOffset="103502.5426">31916 9321 581 0,'0'1'-5'16,"0"-1"-5"-16,0 9-1 0,0 10-2 16,0 6 13-16,0 7 1 15,-2 9-1-15,0 4 1 16,0-1-3-16,1-1-45 16,-3-2-12-16,-3-7-28 15,4-9-68-15</inkml:trace>
  <inkml:trace contextRef="#ctx0" brushRef="#br0" timeOffset="103861.971">32416 9272 531 0,'37'-4'-1'16,"-35"-8"-7"-16,-7 12 7 15,-17 0 2-15,-5 8 0 16,-5 9 2-16,-1 3-1 0,1 8-2 16,5-1-9-16,2-1-3 15,9 2 1-15,5-2 0 16,9-1-10-16,2-4 10 16,5-2 4-16,10 1 6 15,1-2 1-15,0-4 0 0,1 2 2 16,-3 2 0-16,-6-2 2 15,-2 0 5-15,-2-2-5 16,-4 1-1-16,0-1 0 16,-11-4-1-16,-3 1 0 15,-1-2-2-15,-6-3-9 16,3-3-13-16,-2-3-16 0,4 0-29 16,-1-11-56-16,7-10-87 15</inkml:trace>
  <inkml:trace contextRef="#ctx0" brushRef="#br0" timeOffset="104221.3563">32640 9045 595 0,'7'0'3'0,"-7"-6"-9"0,0 3 13 15,5 3-7-15,2 0-4 16,4 11 4-16,7 6-1 16,9 3 1-16,3 6 2 15,11-2-3-15,3 2 3 0,7-2-1 16,-3-6-5-16,2-2-15 16,-7-5-3-16,-7-1 4 15,-11-5 4-15,-12 3 5 16,-13 1 5-16,-11 8-7 15,-20 6 21-15,-10 14 14 0,-11 11 3 16,-7 14-6 0,-4 12-6-16,2 11-12 0,3 6-3 15,7 1-5-15,9-8-36 16,9-14-42-16,16-25-116 16</inkml:trace>
  <inkml:trace contextRef="#ctx0" brushRef="#br0" timeOffset="104799.4298">31442 6788 553 0,'-9'-24'-3'16,"1"0"-59"-16,0 5 61 0,-3 13-1 15,-2 6 0-15,1 3-2 16,-6 18 5-16,-7 5-2 16,3 8 1-16,2 9 0 15,8 1 0-15,7 3-1 16,5 1 0-16,9 2 1 0,18-5-1 15,1 1-3-15,10 0 6 16,-1-1 1-16,-1-2 1 16,-5 0-4-16,-11-2 2 15,-11-2-3-15,-9-1 0 16,-9-4 1-16,-18-1 0 16,-11-3 2-16,-7-1-1 15,-7-4 1-15,-5-5-3 0,1-4 0 16,2-7-9-16,8-8-24 15,8-1-25-15,11-12-37 16,14-15-35-16</inkml:trace>
  <inkml:trace contextRef="#ctx0" brushRef="#br0" timeOffset="105018.2097">31629 6911 551 0,'7'-3'2'16,"-4"3"-8"-16,-3 10-4 16,0 18 10-16,4 9 3 15,-2 11 3-15,2 11 3 16,-1 7-5-16,4 0-2 0,-3 3-1 16,-3-1-6-16,-1-5-46 15,0-10-16-15,-8-15-42 16,-11-13-151-16</inkml:trace>
  <inkml:trace contextRef="#ctx0" brushRef="#br0" timeOffset="105440.0833">31651 6941 569 0,'34'-30'10'0,"-6"2"-13"0,1 8 3 15,2 10-2-15,3 10 0 16,-4 5 0-16,1 15 0 16,-2 8 0-16,-2 7-3 15,-6 5 3-15,-1 5 1 16,-6-1 0-16,0 1-1 0,-7-2-7 16,0-4 5-16,-1-5 4 15,-4-4 0-15,2-5 2 16,-1-7-1-16,6-2 0 15,1-7-2-15,7-7 1 0,5-2 4 16,5-6-1-16,2-12 0 16,5-6-3-16,1-10 1 15,-4-4-7-15,-6-3-5 16,-7-1-3-16,-11 0 2 16,-7 5-2-16,-9 6 8 15,-15 10 8-15,-10 3-7 16,-7 10 2-16,-1 4-11 0,3 4-34 15,3 0-13-15,8 5-16 16,10 1-33-16,10-6-51 16</inkml:trace>
  <inkml:trace contextRef="#ctx0" brushRef="#br0" timeOffset="105612.3467">32239 6861 452 0,'6'-7'15'0,"-5"6"43"15,-1 1-46-15,0 18-17 0,0 10 5 16,-7 9 7-16,0 13 2 16,-2 7-2-16,0 6-6 15,-1 3 1-15,2-3-8 16,1-3-37-16,2-10-21 16,1-11-22-16,1-10-85 0</inkml:trace>
  <inkml:trace contextRef="#ctx0" brushRef="#br0" timeOffset="105846.7959">32540 6886 590 0,'22'-15'2'0,"0"2"0"16,-2 9-2-16,3 6 0 15,-1 18-4-15,3 10 3 0,2 10-1 16,-2 5-1-16,-6 5 2 16,-7 6-4-16,-12 5-30 15,-13-2-13-15,-23-1-17 16,-18-2-35-16,-19-8-95 16</inkml:trace>
  <inkml:trace contextRef="#ctx0" brushRef="#br0" timeOffset="107331.408">30801 7008 556 0,'0'21'6'16,"0"3"-31"-16,3 16 23 0,2 12 3 16,0 14 0-16,-5 8 3 15,0 6 3-15,0 9-2 16,-10 6 1-16,0 1-4 15,-3 4 0-15,2 5 1 16,1-1-2-16,-2 0 0 16,5 2 2-16,2-1 2 0,-2 0-2 15,2 2 0-15,-1 2-1 16,-1-4-1-16,0 0 1 16,2-5 0-16,-2-1 3 15,1-6-3-15,0-8 0 16,3-5-1-16,-1-3-1 0,1-13 0 15,3-4 2-15,0-11-3 16,2-10 1-16,8-9 1 16,7-6-3-16,2-9-1 15,8-4 7-15,3-5 11 16,9-5-2-16,7-1-1 0,3 0 0 16,4 0 0-16,5-3-2 15,-1-1-6-15,4 3 0 16,0-2-3-16,1 3-1 15,2 0 1-15,2 0-2 16,5 6 2-16,2-1 0 16,7 2-3-16,2-1 1 0,4 3-1 15,2-1-1-15,0 0 1 16,2 1 1-16,-3 0 1 16,2-2 1-16,-1 2-1 15,-4-1 1-15,3 1-1 16,-5 2 0-16,-3 0 0 0,1 2 0 15,-2 1-1-15,0-2 3 16,0 2-3-16,-2 1 1 16,-1-3 2-16,-7-3-2 15,-9-2 0-15,-10-2 1 16,-13-1-1-16,-9-2 0 0,-9-2 1 16,-5 0 0-16,-5-9 2 15,-1-5 4-15,1-7 0 16,1-6-1-16,3-3-6 15,1-8 2-15,3-3-1 16,4-8-3-16,0-4 2 0,-1-3 1 16,3-9-4-16,0-5-2 15,-3-8 2-15,-2-8-4 16,-2-4 0-16,-3-3 3 16,-5-4-1-16,-6 0 4 15,1 2-1-15,-2-4 2 0,0-2 2 16,0 1 0-16,0-3-2 15,0 0 2-15,0 2-2 16,9 5 1-16,4 2 3 16,1 1 0-16,6-5-2 15,-1 5 0-15,1 0-3 0,0 0 3 16,-2 4 2-16,-2 7-4 16,-3 7 0-16,1 7 0 15,-5 2 1-15,-2 4 1 16,-3 5 2-16,1-2 1 15,-3 10 1-15,-2 2-2 16,0 4-2-16,-4 9 2 0,-3 5 1 16,-5 6-4-16,2 2 0 15,-4 3-2-15,-6 4 0 16,-1 1 1-16,-9 2-5 16,-6-1-23-16,-13 5 16 0,-7-4 7 15,-8 2 1-15,-16-2 3 16,-7 3 5-16,-8-2-3 15,-8 3 0-15,-4 1 0 16,-5 0 0-16,-1 5-1 16,-2 1-1-16,-1 0 2 15,-3 3-2-15,-3 9 3 0,-6 3-2 16,-2 2-1-16,-6 5 2 16,-2 0-1-16,-4 2-1 15,3-1 1-15,-2 0 0 16,3-5 0-16,10-3 2 15,7-1-4-15,11-5 4 0,13-4-1 16,14-3-1-16,13 0 1 16,16-2 0-16,15 0 1 15,10 0 1-15,7 0-4 16,12 0 2-16,5 5 0 16,5 2-8-16,0 9 4 0,3 4 5 15,6 10-1-15,3 10 0 16,1 10 0-16,-2 14-2 15,0 18 2-15,-2 18-1 16,-4 21-3-16,-3 29-10 16,-2 25-24-16,-4 15-66 0,-16 9-243 15</inkml:trace>
  <inkml:trace contextRef="#ctx0" brushRef="#br0" timeOffset="111050.0758">17800 14036 236 0,'-27'-6'0'16,"5"-6"1"-16,5-3 0 15,0 3 16-15,5 0-4 16,5 1-8-16,-1 0-2 16,5 2 4-16,1 4 7 0,2-4-4 15,0 4-5-15,0-1 0 16,5 3-1-16,5-1-5 16,2 1 0-16,5 1-3 15,2 0 8-15,6-2 1 16,2 2-12-16,2 2 14 0,5-1-6 15,2-1 2-15,7 2-1 16,2 0 0-16,5 0 0 16,2 0 0-16,5 0 2 15,1 0 1-15,1 0-3 16,1 3 2-16,1 5-1 16,-4-3-2-16,1 2 0 0,1 4-1 15,2-4 1-15,0 0-1 16,1 0 1-16,0 1-1 15,5-3-1-15,-1 0 3 16,4 1-1-16,1-5 2 16,2 3 3-16,-2-2 2 0,3-1 2 15,1-1-3-15,-1 2 0 16,2 0-1-16,0-2-2 16,0 2-1-16,3-2 1 15,4 0-3-15,-6 0 1 16,5 0 0-16,-1 0-1 15,4 0 5-15,-3 0-6 0,1 0 2 16,-2 0-1-16,-2-2 0 16,-3 0 1-16,-5 0-1 15,-6 1 0-15,-6 1 4 16,-5 0-1-16,-6 0-1 16,-4 0 0-16,-3 0-3 0,-2 5 2 15,-1 2-1-15,-2 2-1 16,-2 2 0-16,-2 1 1 15,-1 1-2-15,-9-13-46 16,-19-14-182-16</inkml:trace>
  <inkml:trace contextRef="#ctx0" brushRef="#br0" timeOffset="117659.3561">18869 13745 249 0,'-4'-9'-14'15,"0"3"13"-15,4 3-1 16,0 3-9-16,0 9-62 15,6 7 38-15,3 2-16 16</inkml:trace>
  <inkml:trace contextRef="#ctx0" brushRef="#br0" timeOffset="119221.9601">28206 12336 357 0,'-15'-4'28'16,"7"-5"-19"-16,4 2 1 15,4 5-2-15,2 2-17 16,16 0 2-16,8 0 10 0,13 0-6 15,5 0 11-15,12-3-8 16,7 1 2-16,7-2-1 16,6-1 1-16,0-2-3 15,7-2 3-15,2 2-1 16,-3-4-1-16,1 0 2 16,-5 0-1-16,-5 3 1 15,-9-1 4-15,-3 0-2 0,-12 3-1 16,-8 1 2-16,-8 0-1 15,-12 1-1-15,-2 3 0 16,-7-2 0-16,-5 3 0 16,-2 0-3-16,-3 3-1 0,-2 11-18 15,-5 0-29-15,-16 1-84 16</inkml:trace>
  <inkml:trace contextRef="#ctx0" brushRef="#br0" timeOffset="119987.4956">25205 13920 425 0,'0'-11'14'16,"0"0"-14"-16,0 6-7 15,0 3 5-15,0 2-18 16,3 0-27-16,2 0 26 0,5 0 12 16,3 0 15-16,2 0-5 15,-3 0 3-15,3-1-3 16,-5-1 0-16,-3 0 2 16,-1 0 1-16,-4 0 1 15,-2 2 9-15,0-2 10 16,-10 2-13-16,-2 0-10 0,-8 0-1 15,-1 6 1-15,-6 3 2 16,5-1 3-16,-1 5-6 16,7-2 2-16,11 1-3 15,5-3-7-15,29-2-2 16,27-1-3-16,31-6 11 0,21-11-25 16,17-24-141-16</inkml:trace>
  <inkml:trace contextRef="#ctx0" brushRef="#br0" timeOffset="123690.4077">27152 13863 299 0,'0'-8'5'15,"0"0"5"-15,0 1 1 0,4-1-5 16,3 3 4-16,3 0-4 15,2 1-3-15,5 1 1 16,0 1 7-16,2 2-8 16,3 0 0-16,3 0-1 15,2 0-1-15,-2 2 0 0,6 1-1 16,1 1 0-16,-1-3 1 16,3 3 2-16,0-2-1 15,-2-1 3-15,-3-1-3 16,-6 2 0-16,-5-2 0 15,-5 0-2-15,-8 0 2 0,-3 0 0 16,-2 2 1-16,-9 0 6 16,-7 2 9-16,-8 1-18 15,-8 2 3-15,-8 2-3 16,-2 0 0-16,-4 1 2 16,0 0-2-16,1-2 1 15,4-1 0-15,10 1-1 16,9-5 1-16,10 1 2 0,12-1-3 15,9-1-6-15,32 0-24 16,20-2 3-16,20-4-46 16,16-21-141-16</inkml:trace>
  <inkml:trace contextRef="#ctx0" brushRef="#br0" timeOffset="126175.1754">28393 13859 444 0,'7'0'11'0,"2"-2"-13"16,5-3 0-16,7 5-1 0,6-2-1 16,15 0 6-16,6 1-2 15,13-3 1-15,14 1-3 16,3-5 5-16,7 1-2 16,1 0-1-16,0 0 0 15,-4-1 0-15,0 3-3 0,-11 0-6 16,-6 3-10-16,-8-1-23 15,-10-1-29-15,-9-5-78 16</inkml:trace>
  <inkml:trace contextRef="#ctx0" brushRef="#br0" timeOffset="129097.1542">28556 13836 224 0,'-10'-4'25'0,"-4"-1"2"16,6 0-6-16,-1 1-1 16,6 2-1-16,-1 1-2 0,4 1 0 15,0 0-10-15,0 0-7 16,0 0-6-16,5 0 10 16,8 0-2-16,1 7 3 15,6-2 2-15,5 2 0 16,9-1 3-16,6-1-2 0,15-2-3 15,6-3-3-15,13 0 1 16,6 0-2-16,10 0 0 16,5 0-2-16,3 0-19 15,-6 0-22-15,-12 0-134 16</inkml:trace>
  <inkml:trace contextRef="#ctx0" brushRef="#br0" timeOffset="145878.5476">3422 5186 241 0,'7'-12'5'16,"-4"-2"-3"-16,2 3-2 15,2-1 3-15,1 4 2 16,1 0-5-16,1 1 3 0,-1 1 2 16,-1 2 1-16,0 3-2 15,-3 1-1-15,2 0-2 16,-1 0-2-16,2 0 3 15,2 3-2-15,0-1 2 16,1 4 0-16,2-3-3 0,1 0 2 16,6-2 4-16,0 1 0 15,3-2 0-15,2 0-1 16,4 0-1-16,0 0 2 16,5-3-1-16,3-3 1 15,5-4-1-15,1 0 3 16,1-5-4-16,5 3-1 0,2-2 3 15,-2-2-1-15,-3 3-2 16,-2-1 0-16,-2 3 1 16,-3 3-4-16,-6 2 4 15,-6 1-3-15,-8 3 0 16,-3 2 0-16,-5 0 0 0,-3 0 0 16,-5 0-4-16,-3 0 3 15,0 6 1-15,-16 1 5 16,-10 4 3-16,-9 1-4 15,-10 3-1-15,-9 4-2 16,-4-1 0-16,1 1 0 0,-2 0 0 16,-3 0 0-16,0-1-2 15,2-1 2-15,-1 4 0 16,5-1-1-16,2 2 1 16,-1-1-1-16,7 0 0 15,-2 1-1-15,3-3 2 16,6 1-1-16,5-4-1 0,11-3 2 15,6-6-1-15,7-2 0 16,7-5 0-16,3 0 2 16,2 0 11-16,9-4-1 15,16-4-12-15,14-3-1 16,14-3 3-16,15 1-1 0,16 2 1 16,12 6-2-16,2 0-41 15,-5-3-54-15</inkml:trace>
  <inkml:trace contextRef="#ctx0" brushRef="#br0" timeOffset="147237.9089">31049 14003 521 0,'1'4'7'0,"-1"-4"-23"15,2 0-13-15,3 2 16 16,5 2 10-16,6 1 4 15,4-2 3-15,8 3 4 16,10-3-4-16,13-3-1 16,6 0-2-16,16 0-4 0,10-3 9 15,16-3-7-15,8 1-21 16,3 3-58-16,-4-1-82 16</inkml:trace>
  <inkml:trace contextRef="#ctx0" brushRef="#br0" timeOffset="150348.5546">26793 14039 399 0,'0'-12'23'0,"0"-4"-16"0,0 2-11 16,5-1 0-16,14 1 1 16,3-1 6-16,9 5-1 15,9-6 0-15,11 2-2 16,10-2 1-16,14 3 0 15,9 1-1-15,8 1 0 0,6 2 0 16,4 2 0-16,10 3 0 16,-1 3 0-16,6 1-1 15,0 0 1-15,3 0 0 16,-3 0-1-16,-1 0 2 16,3 0-2-16,-2 0 2 0,-4 0-1 15,-1-8-1-15,-7-2 1 16,-6-3 1-16,-9 2-2 15,-14 1 2-15,-8-1 0 16,-17 2-1-16,-12 6 0 16,-5 1 0-16,-14 2-2 15,-1 0-26-15,-11 5-25 0,-1 2-53 16,-7-5-68-16</inkml:trace>
  <inkml:trace contextRef="#ctx0" brushRef="#br0" timeOffset="154396.2795">26851 4710 104 0,'-19'-19'99'0,"0"-3"-125"16,-3 1 28-16,-1 2 0 15,-1 0 0-15,1 4-1 0,-5 2-1 16,1-1 0-16,-4 3-4 15,1 4 4-15,-4-2-2 16,0 5 2-16,1 4 0 16,-4 0 0-16,0 0 0 15,3 8 1-15,0 4-1 16,2 2 1-16,3 6 2 0,4-1 1 16,1 5 1-16,3 1 1 15,3 5 0-15,0 1 1 16,2 4-2-16,0 2-2 15,3 5 1-15,3 3 1 16,0 3 3-16,5 1 11 0,5 1-12 16,0-2-5-16,9-1 2 15,9-7-7-15,5 2 3 16,8-9 3-16,5 1-1 16,5-6-1-16,6-3 3 15,3-5 3-15,2-5-3 16,2-6-5-16,2-8 9 0,1-1-4 15,1-7-1-15,-1-11 0 16,0-7 3-16,-3-3-4 16,-1-8-3-16,-9-5 4 15,-6-2 0-15,-8-7-4 0,-8-6 2 16,-12-5-3-16,-10-3-9 16,-3-4-9-16,-20 4 1 15,-15-2-3-15,-12 9 7 16,-19 8-9-16,-13 12-18 15</inkml:trace>
  <inkml:trace contextRef="#ctx0" brushRef="#br0" timeOffset="155615.4283">33180 13237 340 0,'-18'-4'18'0,"0"-8"-17"16,2 9-1-16,-2 3 1 0,4 0 4 16,-4 12-2-16,2 8-1 15,-2 4-2-15,1 11 2 16,0 6 0-16,0 5-1 16,7 5 0-16,1 6 0 15,6 0-1-15,3 4 1 16,0-6-1-16,6 1 0 15,8-5 1-15,5-3 1 0,3-5 3 16,4-3-1-16,1-7-2 16,5-1 2-16,2-5-4 15,1-5 0-15,3-6 0 16,4-8 0-16,2-6-3 0,0-2 1 16,4-14 4-16,-1-11 10 15,2-9-8-15,-8-7-2 16,0-10-2-16,-2-10 2 15,-9-7-3-15,-5-7 5 16,-11-5-2-16,-8-2-6 0,-6 4 8 16,-16 4 8-16,-13 14 10 15,-16 8-16-15,-11 16 1 16,-21 18-19-16,-21 15-36 16,-21 10-68-16</inkml:trace>
  <inkml:trace contextRef="#ctx0" brushRef="#br0" timeOffset="159771.8674">3802 13365 351 0,'-15'-21'-18'0,"-4"3"20"0,2 6 1 16,2 1 3-16,3 2 4 16,1 4-1-16,0 3-3 15,1 2-1-15,-1 0-1 16,0 0-2-16,0 10-2 0,-2 7 1 15,1 5 2-15,2 10-3 16,-4 2 1-16,0 11 0 16,3 5-2-16,-1 3 3 15,0 1-3-15,0 1 2 16,5 1-1-16,0-3 0 0,7-6 0 16,0-1 1-16,4-7 2 15,12 0 2-15,2-3-2 16,7 0 1-16,2 0 1 15,6-4 3-15,2-4 1 16,1-1-2-16,5-4-5 16,4-7 5-16,0-7-7 0,-1-4 0 15,-2-5 2-15,2-3-6 16,-1-13 6-16,-4-11-1 16,-3-7-1-16,-1-7-1 15,-8-7 4-15,-3-9 1 0,-6-4-1 16,-4-7 6-16,-8-6-3 15,-6-4-2-15,-4 2-2 16,-12 2-2-16,-9 5 4 16,-9 10 2-16,-10 11 3 15,-7 15 1-15,-10 13-2 16,-12 19 0-16,-7 10 0 0,-10 34-5 16,-5 27-10-16,-9 30-26 15,-7 28-43-15,-8 27-181 16</inkml:trace>
  <inkml:trace contextRef="#ctx0" brushRef="#br0" timeOffset="172179.6212">18549 14740 136 0,'-11'0'69'0,"1"0"-71"0,-2-3 5 16,2 2 10-16,3 1 0 15,1 0-10-15,4 0-2 16,-1 0-2-16,3 0-2 15,0 0 3-15,0 3 0 16,1-2-1-16,6 3 2 0,3-3-9 16,2 1 15-16,5-2-4 15,6 0 5-15,0 0 9 16,7-2-6-16,6-3 2 16,3 1-8-16,3-2 5 15,4-2-5-15,-2 2 1 0,5 2-3 16,-4 0-1-16,-3 0 0 15,-3-3-1-15,-5 5-1 16,-2 1 1-16,-3-1-1 16,-6 0-1-16,-7 2 2 15,-1 0-2-15,-6 0 2 16,-2 0-4-16,-6 0 0 0,-1 0-3 16,0 2 1-16,-7 1 6 15,-9 3-3-15,-7 1 12 16,-4-1-13-16,-7 0-9 15,-3 2 12-15,2-3-11 16,-3 1-1-16,-1-5 19 0,3-1-5 16,-1 0-1-16,3 0 0 15,4 0 0-15,6-3 0 16,2-2-1-16,5-3 2 16,5 3 2-16,7 0 10 0,5 3-1 15,0 0-10-15,14 2-26 16,14 0-30-16,16 0 18 15,17 0-10-15,18 0-18 16</inkml:trace>
  <inkml:trace contextRef="#ctx0" brushRef="#br0" timeOffset="172960.8963">22979 14719 381 0,'0'0'10'15,"0"0"-11"-15,0-3 2 0,1 3-5 16,1 0-6-16,2 4 9 15,2 6 1-15,3-1-3 16,1-1 1-16,5 5 1 16,1-4-3-16,5 2 2 15,1-4-3-15,4-2 18 16,1 0-4-16,2-1-1 0,3-4 5 16,1 0-6-16,3 0-2 15,4-4 1-15,-1-3-1 16,2 3-4-16,1-5 2 15,-1 6-3-15,3 3-2 16,-4 0 2-16,1 2-19 0,-5 8-41 16,-5-7-96-16</inkml:trace>
  <inkml:trace contextRef="#ctx0" brushRef="#br0" timeOffset="173867.2077">20122 14807 200 0,'-7'0'64'0,"1"-5"-63"15,5-5 15-15,1 4 16 16,0-4-15-16,7 0-12 16,9 2-6-16,11-3 6 15,11 3-4-15,13-3 0 0,15-1 2 16,16 6-1-16,14 3-8 16,8-3-70-16,4 0-26 15</inkml:trace>
  <inkml:trace contextRef="#ctx0" brushRef="#br0" timeOffset="175039.5955">24577 14819 338 0,'-7'0'9'0,"2"-5"-3"16,5-2-5-16,0 1 8 16,10 0-8-16,10 3-4 15,14 0 14-15,11 0-12 16,14-1-1-16,11-1 2 15,11 4-5-15,9-1-56 0,-2-3-50 16</inkml:trace>
  <inkml:trace contextRef="#ctx0" brushRef="#br0" timeOffset="175867.6591">27653 14683 150 0,'0'0'184'16,"20"0"-184"-16,6 0-8 15,20 0 6-15,18 0 6 0,17 0-2 16,22 4-6-16,13 1 8 16,8-7-59-16,7 2-98 15</inkml:trace>
  <inkml:trace contextRef="#ctx0" brushRef="#br0" timeOffset="183977.1856">26577 5779 227 0,'6'-16'-21'16,"-5"-2"21"-16,-1 0 2 16,0 0 4-16,-3-1 0 15,-7 1-2-15,-4-2 3 16,-1 3-3-16,-4 0 2 0,0 3-2 16,-3 2 0-16,2 1 1 15,-1 5-1-15,0 5 2 16,-3 1-1-16,-1 0-1 15,-4 7-4-15,0 7 2 16,-1 6 1-16,-4 7 4 0,0 4-1 16,5 5 0-16,0 5-3 15,2 2-1-15,4 5-1 16,5 0-1-16,2 2 1 16,5 2 0-16,4-2 1 15,3-2-2-15,4-1 0 16,4-5 2-16,10-2-4 0,8-10-2 15,5-3 3-15,5-7 5 16,5-8 1-16,7-7-1 16,-1-3 2-16,4-2-1 15,-3-7 5-15,-4-9-3 16,0-7-4-16,-6-4 0 0,-7-5 1 16,-4-7 2-16,-7-6 7 15,-4-3 11-15,-2-4-6 16,-3 0-2-16,-4-5-8 15,-3 6 4-15,0 1 4 16,-3 5 8-16,-12 7-14 16,-4 10-11-16,-6 14 2 0,-9 14 1 15,-15 19-42-15,-11 17-63 16,-15 7-85-16</inkml:trace>
  <inkml:trace contextRef="#ctx0" brushRef="#br0" timeOffset="185211.4987">32287 14050 310 0,'-3'0'3'0,"-15"-3"-2"16,11-3 0-16,-2 6-1 15,2 4 0-15,-4 10-1 16,0 7 1-16,-1 6 1 0,-3 9 2 15,1 7 0-15,1 5 4 16,4 4-2-16,4 3-4 16,3 0 4-16,2-1-3 15,2 1-1-15,10-5 7 16,5-1-1-16,6-3-3 16,4-7 0-16,4-2 1 15,3-5-7-15,4-7 9 0,1-4-6 16,6-9 4-16,1-6 0 15,7-6 8-15,-4-3-5 16,4-15 1-16,-4-6-2 16,-5-8 0-16,-6-5-1 0,-5-7-2 15,-9-5 2-15,-7-4-2 16,-8-6 1-16,-9-3 2 16,0 1-6-16,-14-1 6 15,-10-1-6-15,-10 8 4 16,-11 1-1-16,-9 10 1 0,-11 5-3 15,-7 10-3-15,-6 9-4 16,-3 19-14-16,-2 6-17 16,1 27-2-16,1 11-18 15,-2 7-111-15</inkml:trace>
  <inkml:trace contextRef="#ctx0" brushRef="#br0" timeOffset="189695.5957">6254 4557 397 0,'-45'-9'-43'16,"-2"-2"46"-16,3 4-1 0,2 4 2 16,1 3 2-16,7 0-3 15,2 0-2-15,3 9 0 16,2 0-1-16,1 3 0 16,3 8 2-16,2 3-3 15,-4 9 1-15,3 7 0 16,-2 10-1-16,2 8 0 0,-2 7 1 15,4 9 0-15,6 4 2 16,1 2 0-16,11-1 0 16,2-2-1-16,10-4 0 15,14-10-1-15,11-7-1 16,6-10-1-16,13-10 2 0,7-8 1 16,4-12 0-16,5-10-2 15,1-5 2-15,3-5-2 16,-4-15 4-16,-4-9 0 15,-1-4-4-15,-8-9 6 16,-6-4 2-16,-6-6 6 0,-10-1 1 16,-8-8 1-16,-10-3-7 15,-12-4 2-15,-5-3-4 16,-22-2-3-16,-10 2 1 16,-14-1 4-16,-12 8-4 15,-8 10 4-15,-13 10 4 16,-4 12-14-16,-4 15 3 0,-5 17-4 15,-1 20-17-15,-5 26-19 16,1 26-15-16,2 21-33 16,-2 14-71-16</inkml:trace>
  <inkml:trace contextRef="#ctx0" brushRef="#br0" timeOffset="190961.1176">30512 14155 388 0,'-18'-16'-35'16,"-1"-2"6"-16,-3 4-13 0,-2 3 33 16,4 1 8-16,1-1-13 15,-1-1 14-15,6 1 15 16,4 0-14-16,5-1 11 16,2 1-6-16,-1-2 2 15,2 3-1-15,-3-1-3 0,-3 4-1 16,-2 2 4-16,-8 3 2 15,-5 2 7-15,-8 7-6 16,-4 14-1-16,-6 6 2 16,-1 11 2-16,-1 8 1 15,1 11-4-15,4 6 1 16,4 4-6-16,7 5-5 0,9 3 1 16,9 0 1-16,9-4-2 15,4 0-1-15,18-11-1 16,10-4 5-16,7-12-8 15,5-6 14-15,4-10-7 16,4-12 0-16,2-8-1 0,2-8 3 16,-1-6 3-16,1-15 6 15,0-14-1-15,-4-6 2 16,-4-12-2-16,-9-11-1 16,-4-7 0-16,-12-9-1 15,-12-2-6-15,-11 1-4 16,-15-1-3-16,-19 6 4 0,-14 4 4 15,-17 17-7-15,-15 16 3 16,-12 21-7-16,-8 20-25 16,-7 37-7-16,0 23-35 15,-1 19-158-15</inkml:trace>
  <inkml:trace contextRef="#ctx0" brushRef="#br0" timeOffset="198351.6678">22006 15654 191 0,'-10'-15'5'16,"0"1"-5"-16,1 0 0 0,-2 2 2 15,2-1-2-15,1 0 0 16,-4 2-5-16,3 3-7 16,-3 1 6-16,-3-1 6 15,1 5 0-15,-2 3 0 16,0 0 2-16,0 0-1 16,2 0 0-16,0 3-1 0,2 5 1 15,1 2-1-15,4 1 1 16,3 2-1-16,1-3 1 15,1 4 0-15,2 1 4 16,0-3-5-16,7 3 5 16,10-1 0-16,0 0 2 0,10 0 8 15,6-1-4 1,10-1 27-16,7 1-23 0,14-4-4 16,9-2-5-16,12-1 0 15,11-6-2-15,12 0 0 16,5 0-1-16,9 0 12 15,2-8-2-15,3 3-1 0,3 1 2 16,-1-1-9-16,-4 1-2 16,1 3 3-16,-4-2-3 15,-3 2-1-15,-4-1 1 16,-2 2 1-16,-9-2 0 16,-2 0-2-16,-7 1 1 0,-5-3 1 15,-10 1 1-15,-11-2 3 16,-9 0-1-16,-10 0 1 15,-12 2-2-15,-8-2-1 16,-8 3 0-16,-8-2-1 16,-7 4-3-16,-1 0 1 15,-4 0-4-15,-2 9-16 0,-8 1-39 16,-15-2-80-16</inkml:trace>
  <inkml:trace contextRef="#ctx0" brushRef="#br0" timeOffset="200429.7021">7933 4521 414 0,'-15'-21'-66'16,"-6"5"69"-16,0 5 1 16,-3 1-2-16,0 6 0 15,-1 2 0-15,1 2 3 16,-3 0 2-16,0 12 0 0,0 10 0 16,1 8 0-16,-1 8-3 15,5 13-1-15,2 7-1 16,1 9-1-16,7 10 0 15,3 2 2-15,8 4 0 16,1 2-2-16,0-2 0 16,7-2-1-16,10-6 1 0,5-8-2 15,5-10 0-15,3-9 0 16,8-10 0-16,6-11 1 16,5-12 1-16,4-11 1 15,6-4 0-15,-1-12 4 16,3-13-4-16,-5-10 1 0,0-11 0 15,-2-5-2-15,-1-10 5 16,-4-9-3-16,-3-8 1 16,-4-6-2-16,-8-5 1 15,-8 2-1-15,-16 0 4 16,-10 5 0-16,-14 8 0 16,-22 11 10-16,-16 10 6 0,-16 14-8 15,-17 14-4-15,-8 18 5 16,-12 8-7-16,-4 28-12 15,-1 24-2-15,-2 25-29 16,0 18-32-16,1 16-42 16</inkml:trace>
  <inkml:trace contextRef="#ctx0" brushRef="#br0" timeOffset="201960.9147">26308 6712 376 0,'-19'-3'18'0,"-5"-2"-19"15,4 5 7-15,3 0-3 16,2 6 6-16,3 6-4 0,0 8 0 15,7 6-4-15,0 5 0 16,5 8 1-16,0 6 4 16,0 3 0-16,5 4 2 15,5 3-4-15,-2 2-2 16,3 0 0-16,2-1 0 0,-1-1-1 16,4-1 1-16,6-8 2 15,3-3-4-15,5-6 5 16,10-6 1-16,9-10-2 15,6-9 0-15,12-10-2 16,4-5 4-16,9-22 0 0,3-17 2 16,4-13-3-16,-1-14-3 15,-3-15 0-15,-6-7 0 16,-7-9-1-16,-16 0 0 16,-22 4-1-16,-15 5 5 15,-17 6 10-15,-31 13 7 16,-23 15-8-16,-23 15 4 0,-22 27-11 15,-19 21-6-15,-17 41-1 16,-11 36-13-16,-2 38-24 16,4 26-5-16,8 16-43 15,11-1-264-15</inkml:trace>
  <inkml:trace contextRef="#ctx0" brushRef="#br0" timeOffset="202914.1559">31433 15754 619 0,'-6'-10'-17'16,"3"-2"17"-16,3 2-4 15,11 2-2-15,14 3-2 0,11-2 1 16,16-2 16-16,12 3-14 16,14-2 12-16,8-3-8 15,4 2 3-15,3 0-3 16,1-2-1-16,-8 3-1 16,-11 0-1-16,-10 1 5 0,-15 2-2 15,-10 1 0-15,-15 4 1 16,-13 0-1-16,-12 0-2 15,0 0-7-15,-19 5 11 16,-15 6-2-16,-12 3 0 16,-15 4-5-16,-14 6 0 15,-9-1 4-15,-15 6-1 0,-4-1 3 16,1 0-1-16,5-1 2 16,18-4 0-16,20-5-2 15,30-5 3-15,30-3-1 16,69-4-36-16,55-6 20 15,58-9-65-15,52-20-268 0</inkml:trace>
  <inkml:trace contextRef="#ctx0" brushRef="#br0" timeOffset="213649.0043">637 16108 255 0,'-15'-10'6'16,"1"-1"-3"-16,1 5 9 0,3 1 2 16,1 1-2-16,1 1-2 15,3 0 3-15,2 3 3 16,-1-2-1-16,4 2-10 15,0 0-8-15,0 0-2 16,11 0 5-16,0 0-2 0,6 0 2 16,3 0-1-16,2 0 1 15,7 0-1-15,-3 0 1 16,3 0 0-16,3 0-1 16,1-2 0-16,0 0 2 15,-1-2-2-15,4 0 1 0,0 2 0 16,-2-2 1-16,1-1-1 15,-1 1 0-15,0-2 0 16,1 3 0-16,1 0 1 16,-4-3 1-16,4 3 0 15,-2-2-1-15,-2-1 0 16,2-1 7-16,-1 0-7 0,-3-1 1 16,2 1 0-16,2 4 1 15,0 3-2-15,-6 2-25 16,-8 12-90-16</inkml:trace>
  <inkml:trace contextRef="#ctx0" brushRef="#br0" timeOffset="214789.9176">3726 16083 360 0,'-2'0'12'0,"-5"0"-10"16,3 0 5-16,4 1-4 0,0-1-6 16,0 0-2-16,7 0-1 15,6 3 0-15,3-3 10 16,5 0-4-16,4 0 2 16,4 0-2-16,3 0 2 15,-3 0-1-15,3 0 0 16,-1 0-1-16,3 0 1 0,-2 2-1 15,2 3 1-15,0 1-1 16,1-1 1-16,3 0-1 16,-1-5 0-16,-1 0-1 15,4 0 1-15,-6 0 0 16,0 0 1-16,-1-8 0 0,-8 4 1 16,-1-5-3-16,-4 3 7 15,0 1-3-15,-6 0-1 16,-2 1-1-16,-7 1 1 15,-3 1 1-15,-2-2 21 16,-4 2 18-16,-7-4-22 0,-8 2-15 16,-5-1-3-16,-1-4-1 15,-8 1-1-15,-1 0 0 16,-1-2 0-16,-3 2 0 16,-2 1-4-16,4-5-3 15,1 6-3-15,1 0-6 16,3 5-6-16,6 1-16 0,-1 0-21 15,3 10-70-15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33:16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9172 12766 7 0</inkml:trace>
  <inkml:trace contextRef="#ctx0" brushRef="#br0" timeOffset="29891.2599">8942 10725 414 0,'0'0'13'0,"0"0"-27"0,0 0 2 31,0 1 12-31,0 9-4 0,0 4 3 0,3 8 3 0,2 8-1 32,-2 5-1-32,-1 12 0 15,1 3 0-15,-3 3 2 16,0 1-1-16,0 3-1 15,0-4-3-15,0-3 0 0,-5 2-2 16,0-7 4-16,-1-4-1 16,2-2 1-16,-1-5-7 15,3-5-6-15,2-6-6 16,0-2-7-16,-2-7-32 16,2-4-2-16,0-5-13 15</inkml:trace>
  <inkml:trace contextRef="#ctx0" brushRef="#br0" timeOffset="30219.3014">8818 11331 372 0,'-5'0'-2'0,"-2"0"4"16,3 4-2-16,-1 2 1 15,3 4 2-15,2 4-4 16,-4 8 1-16,4 6 0 16,0 4 1-16,0 4-1 0,0-2 2 15,4-4 1-15,5-3 0 16,0-4-2-16,2-6-1 15,1-7 0-15,2-8-3 16,6-2 0-16,7-17-1 16,11-23 0-16,7-20 1 0,3-19-42 15,3-20-223-15</inkml:trace>
  <inkml:trace contextRef="#ctx0" brushRef="#br0" timeOffset="34594.1109">15385 4697 277 0,'0'0'6'0,"0"0"1"16,0 0-6-16,4 0-6 15,1 0 6-15,2 0 7 16,2 0-2-16,4 0-1 0,1 0 2 16,6 0 6-16,0 0-8 15,4-4 0-15,5-2 0 16,2 1 0-16,1-4-3 15,4 0 0-15,4 2 1 16,1-2-2-16,8 0 0 0,2 2 0 16,2 0 0-16,4 1 0 15,1 1-1-15,3 1 1 16,-2 3 0-16,2-1-2 16,-1 2 1-16,-1 0 1 15,-1 0-2-15,0 6 1 0,-1 0 0 16,1 5 0-16,0-2 1 15,-3 2-2-15,1 1 1 16,-1-1 0-16,-1-2 0 16,0-2 0-16,2-1 0 15,-3-3-1-15,0-1 2 16,-4-2-1-16,-3 0-1 16,-4 0 2-16,-3 0-1 0,-5 0-1 15,-5 0 2-15,-2 2-1 16,-8 1 0-16,-1 2 0 15,-5 1-2-15,-6 1 0 16,-1 0-13-16,-6 4-38 0,-2-2-18 16,-13-2-51-16</inkml:trace>
  <inkml:trace contextRef="#ctx0" brushRef="#br0" timeOffset="35203.4008">15389 4691 238 0,'48'-6'4'0,"6"-2"-4"0,10-1 7 15,4 0 23-15,5 2-12 16,5-2-11-16,5 0 1 16,5 2-3-16,2-2-2 15,0 1 1-15,-1 0 0 16,1 1 0-16,-2 1-1 15,0 1 1-15,0 0-1 0,-3 1 0 16,-1 0-2-16,-1 4 1 16,-6 0-1-16,-4 0 0 15,-4 0 2-15,-7 0-1 16,-4 0-1-16,-6 4 1 16,-6 0-1-16,-4-1 0 0,-6-1 0 15,-5 1-1-15,-6-1 2 16,-6 0-2-16,-2 2 0 15,-7-2 1-15,-5-1-18 16,-5 3-30-16,-5-4-61 16</inkml:trace>
  <inkml:trace contextRef="#ctx0" brushRef="#br0" timeOffset="40187.8696">16281 4777 378 0,'-8'0'1'16,"3"0"2"-16,5 0-1 15,0 0-11-15,10 0 11 16,5 0 0-16,4 0 8 0,5 0-6 15,11-2-4-15,4 0 3 16,8-1-5-16,7-3 4 16,7 1-1-16,2-2-1 15,5 0 1-15,1-1-2 16,0 1 1-16,-2 0 1 16,-1 0-1-16,-7 1-2 15,-3-1 3-15,-5 2 0 0,-9 2 3 16,-2-1 1-16,-8 2 1 15,-5 0 2-15,-5 0 0 16,-8 2-3-16,-3 0-1 16,-4 0-1-16,-3 0-2 15,-3 0 0-15,-1 2 0 0,0 0 0 16,-3 0 4-16,-9 2-2 16,-5-1 0-16,-10 2-2 15,-7 1-2-15,-9 1-11 16,-13-2-7-16,-12 1-9 15,-13-4-28-15,-10-2-146 0</inkml:trace>
  <inkml:trace contextRef="#ctx0" brushRef="#br0" timeOffset="47609.905">19149 4687 256 0,'-22'0'-25'0,"2"-5"25"16,4 0 1-16,1 1 2 16,3 4-2-16,2-2 0 15,0 2 0-15,7 0 5 16,-1 0 0-16,4 0 5 15,0 0-8-15,2 0-16 0,11 0 20 16,6 2-5-16,8 2 8 16,6-2-6-16,9-2 8 15,0 0-5-15,6 0-1 16,6 0-5-16,0 0 3 16,0 0-2-16,4 0 1 15,3-4-2-15,0 2 3 0,2 0 0 16,2 0 3-16,4-1-1 15,1 1-3-15,3-2-6 16,2 3 6-16,4-3 1 16,3 1-3-16,3-1 0 15,3 1-1-15,2-3 1 0,1 2 0 16,-3 1-2-16,-2 1 2 16,-3 1-1-16,-4 1 0 15,-4 0 1-15,-1 0-2 16,-4 0 1-16,-4 3 1 15,2 4-1-15,-5 2 0 16,-2 0 0-16,0 0 0 0,-3 4-1 16,1-3 2-16,1-1-2 15,1 2 2-15,3-4-2 16,-1 2 2-16,2-4-1 16,-3 2 0-16,-1-1 0 0,-3 1 1 15,-2 0-1-15,-5 0-1 16,-2 2 1-16,-2-2 0 15,-4 0 0-15,0-2 1 16,2 3-2-16,1-1 1 16,1 0 0-16,4-4-1 15,-1 1 2-15,2 2-1 0,-2-3 0 16,0 1 0-16,1-1 0 16,-3 1 1-16,1-3-1 15,-1 1 0-15,-3 0 0 16,1-2 1-16,2 2-2 15,-2-2 1-15,3 0 1 0,-2 0-1 16,3 0 2-16,-2 0-1 16,4 0 1-16,-3-2 2 31,-2 0 0-31,-1 0-2 16,0 1-1-16,-4-1 1 0,1 0-2 0,-3 0 0 0,-2 2 0 31,-1-1 1-31,1-1-1 15,-3 0-1-15,0-1 2 16,-1 1-1-16,-1-2 0 16,-1 3 2-16,0-2-2 15,-1 0-1-15,1-1 4 16,-5 3-3-16,2-3 1 0,-5 1-1 16,-2-1 1-16,-5 3 1 15,0-2-2-15,-4 0 1 16,-4 1 1-16,-2 2 5 15,-2-2-1-15,-3 2-1 0,-1 0 1 16,-1 0 4-16,0 0-1 16,0 0-6-16,0 0-5 15,0 0-9-15,0 0-42 16,0 2-49-16,3-2-25 16</inkml:trace>
  <inkml:trace contextRef="#ctx0" brushRef="#br0" timeOffset="49797.5147">25667 4807 437 0,'-4'0'15'16,"2"0"-15"-16,2 0-14 15,7 0-17-15,13 0 31 0,4 0-2 16,10 3 5-16,9 1-1 15,7-2-7-15,13-1 7 16,3-1 0-16,10 0 0 16,8 0 0-16,4 0-2 15,7-3 1-15,7-1 0 16,1-3 0-16,6 1-1 0,0 0 2 16,6-1-2-16,0 2 0 15,1-3 0-15,3 1 1 16,3 2-1-16,0-2 0 15,4 2 0-15,-1-1 0 16,7 2 1-16,-3-1-1 0,5 3 1 16,-1-1-2-16,2-1 2 15,1-1 0-15,0 1-2 16,0 0 2-16,0 1-1 16,2-1 0-16,-2 3 0 15,3-1 0-15,-4 2 1 0,-2 0-1 16,1 0-2-16,-4 0 3 15,-1 5 0-15,-2 0-2 16,-3-1 2-16,-2 0-1 16,-2 1-1-16,-3-1 1 15,-2-2 1-15,-6-1-1 0,1-1 1 0,-6 0-2 0,-4 0 1 32,-7 0 1-32,-6 0-2 15,-2 0 1-15,-6 0-1 16,2 0-50-16,-11 0-15 15,-9-7-84-15</inkml:trace>
  <inkml:trace contextRef="#ctx0" brushRef="#br0" timeOffset="53906.7956">14201 6243 0 0,'2'2'21'15,"0"1"-8"-15,0 1 9 0,-2-3 0 16,0 2 4-16,0-2-2 0,0 1-8 0,0 1-1 31,0 0-4-31,1 0-2 16,-1 0 2-16,2 1-5 16,0-1 2-16,-2 1-1 0,3 2-2 0,-3-5 0 0,0 1 16 31,0 0-7-31,0 0 4 15,0-2-2-15,0 0 6 16,0 0 6-16,0 0-3 16,0 0-11-16,0 0-6 0,0 0-2 0,-3 0-2 0,-1 0 3 31,3 0-3-31,1 0-2 16,-2 0-2-16,2 0 0 15,-2 5-4-15,0 7-28 16,-5-1-25-16,-7 1-75 0</inkml:trace>
  <inkml:trace contextRef="#ctx0" brushRef="#br0" timeOffset="56469.605">4861 12953 408 0,'-33'0'-52'0,"-1"4"47"0,-1 8 9 16,0 6-2-16,2 9-2 16,1 3-7-16,0 4-15 15,-1 3 15-15,3 5 9 16,-1 1-2-16,4-1 1 0,0 5-1 15,8-2 0-15,1 4 0 16,4-2 0-16,7 3 0 16,4 0-3-16,3 4 2 15,8-2-1-15,10 0 0 16,7-2 0-16,12-4 1 16,5-5 1-16,8-3-2 0,6-6 2 15,7-7-2-15,3-11-1 16,5-7 3-16,-2-7 6 15,3-12 5-15,-2-15-9 16,-3-9 4-16,-6-12-3 16,-10-7 12-16,-5-11-4 0,-9-6 0 15,-8-3-2-15,-12-6 9 16,-9-4-6-16,-8 2-2 16,-11 0-1-16,-20 0-5 15,-8 6 2-15,-11 6-3 16,-13 9-1-16,-12 15 4 15,-8 14-1-15,-9 20-3 0,-3 16-4 16,-5 37-7-16,0 31-19 16,6 29-24-16,6 19-36 15,9 16-116-15</inkml:trace>
  <inkml:trace contextRef="#ctx0" brushRef="#br0" timeOffset="58047.7445">15473 4607 56 0,'-45'0'49'0,"2"0"-42"15,1 0 20-15,7-2 2 16,4-1-1-16,6-1 19 16,9 1 3-16,5-1-3 0,9 0-19 15,2 1-8-15,10-1-26 16,11 3 10-16,6 1 0 15,10 0-3-15,5 0 0 16,9 0 0-16,4 0-1 16,7 5 0-16,8 0-1 15,4 4 2-15,9 0 0 0,6 0 1 16,9 4-4-16,7-3 4 16,7 1-2-16,4-4-2 15,6 0-1-15,8-5 2 16,-2-2 0-16,3 0 2 15,-8-11 7-15,0-5-3 0,-10 0 12 16,-6-4-10-16,-13 1 0 16,-6 1 3-16,-15 2-3 15,-12 0 2-15,-16 0-2 16,-12 5-2-16,-11 2 6 16,-15 0 1-16,-7 4 12 15,-22 1-5-15,-18 4-19 0,-15 0-8 16,-27 20-31-16,-16 9-18 15,-26 5-37-15,-19 0-135 16</inkml:trace>
  <inkml:trace contextRef="#ctx0" brushRef="#br0" timeOffset="58828.9337">14493 5094 467 0,'-31'0'-75'0,"-1"0"75"0,-1 0 0 16,1 9-2-16,-1 11 2 15,-1 6 0-15,-1 11-1 16,4 12 3-16,-3 6-4 15,5 9 3-15,6 4-3 16,5 7 4-16,3-2-2 0,8 0-1 16,7-3 0-16,0-2 1 15,6-4-12-15,8-9 7 16,6-5 0-16,5-7 2 16,9-9-3-16,3-7 4 15,11-8-2-15,4-8 6 0,6-11-1 16,3 0 8-16,3-14-7 15,-1-13 3-15,2-5 9 16,-1-6-7-16,-6-8-2 16,-2-8-3-16,-7-4 5 15,-5-7 7-15,-10-6-4 0,-2-8 3 16,-11-1 1-16,-6-2-6 16,-8 0-4-16,-7 0 1 15,-18 4 5-15,-15 2-2 16,-8 8 4-16,-16 5 1 15,-11 13 4-15,-7 16-15 16,-12 18-1-16,-10 19-15 0,-7 37-45 16,-7 15-46-16,-4 12-128 15</inkml:trace>
  <inkml:trace contextRef="#ctx0" brushRef="#br0" timeOffset="62971.1908">15976 4980 303 0,'-15'-25'-31'0,"-1"-1"34"15,0 4-2-15,-2 2 1 16,0 3-2-16,-4 2 0 15,1 1 0-15,-6 3-1 0,-1 2-1 16,-3 5 0-16,-5 4 5 16,0 0-6-16,-2 4 2 15,-1 10-1-15,-2 8 5 16,-3 6-3-16,5 3 0 16,-2 6 2-16,4 6 1 15,8 2 6-15,3 3-1 0,6 2-2 16,8 3-4-16,4 3-2 15,3 0 2-15,5 5-3 16,0 2 0-16,0 2 3 16,5 3-2-16,5 0 0 15,2 0 5-15,8-2 9 0,4-4-7 16,5-6-2-16,8-8-3 16,6-9-1-16,4-9 8 15,4-8-3-15,0-9 4 16,6-10-1-16,-2-3-2 15,-4-5 1-15,0-11 1 16,-4-10 2-16,-1-6-1 0,-3-4 2 16,-6-6-1-16,-4-8-2 15,-7-7-1-15,-2-10-3 16,-9-3-1-16,-6-11-1 16,-9-5-1-16,-4 3-1 15,-14 0 0-15,-11 4 2 0,-7 4 7 16,-12 11-9-16,-4 9 1 15,-6 15-3-15,-4 11 0 16,-3 21-22-16,-7 9-30 16,-5 28-26-16,-11 15-110 15</inkml:trace>
  <inkml:trace contextRef="#ctx0" brushRef="#br0" timeOffset="67189.8591">17870 4970 144 0,'-9'-24'4'0,"-3"-1"5"16,-1 2 18-16,-1 0 8 16,-4 3 7-16,-2-1-20 15,-1 3-4-15,-5-4 7 0,1 5-13 16,-2-1-2-16,-4 2-3 15,1 5-6-15,-4 4 1 16,-2 3 1-16,-7 4-4 16,0 0 1-16,-7 9-1 15,-6 8 1-15,2 3 0 16,-3 5-1-16,1 6 1 0,1 1 0 16,2 5 1-16,5 5-2 15,1 2 1-15,2 4 1 16,0 5 0-16,6 5 2 15,1 4-2-15,5 6 0 0,3 3 0 16,3 4 1-16,4 5-4 16,5-1 4-16,9-2-4 15,4-6 4-15,5-5-4 16,7-5 1-16,12-6-1 16,8-7 2-16,7-5-2 0,10-3 4 15,2-2-5-15,6-2-3 16,8-4 7-16,1-5-1 15,0-4 6-15,2-5-2 16,5-4 5-16,-2-7-5 16,-1-5 0-16,5-2 1 15,0-3 4-15,-2-13-3 0,0-7 3 16,-2-6-1-16,-2-7-4 16,-4-4-2-16,-4-7 2 15,0-3-3-15,-4-5 1 16,-4-6 3-16,-1-5-4 15,-7-2 3-15,-6-7-2 0,-11-4-2 16,-8 1 2-16,-13-2 2 16,-4 2 6-16,-18-1 12 15,-12 4-9-15,-11 0-5 16,-8 4 1-16,-6 7-4 16,-11 5-3-16,-8 7-2 0,-8 15-3 15,-7 15 0-15,-14 19-15 16,-6 17-29-16,-21 34-26 15,-14 25-83-15</inkml:trace>
  <inkml:trace contextRef="#ctx0" brushRef="#br0" timeOffset="71752.1329">19903 6278 203 0,'0'-1'-57'0,"0"-5"10"15</inkml:trace>
  <inkml:trace contextRef="#ctx0" brushRef="#br0" timeOffset="74705.3718">19069 6116 360 0,'9'7'13'16,"1"-2"-13"-16,0 0-2 15,9 0-3-15,2 3 2 16,6-1 5-16,3 3-4 0,1 0 7 16,4-3 0-16,2 2-9 15,2 2 0-15,6-2 11 16,4 0 0-16,3 1 0 16,7 0-3-16,4-2-3 15,4 2-3-15,4 0 5 16,5-3-3-16,1 0-1 0,4 1 1 15,3-3 6-15,4 0 5 16,2-1-5-16,3 0 1 16,4-3-3-16,6 1-2 15,-5-1 0-15,3-1-1 16,1 0 0-16,1 0-1 0,2 0 2 16,0 0-2-16,2 0 3 15,-3-1-5-15,4-1 4 16,-2-2-1-16,5 1-2 15,1-1 2-15,1 1 0 16,-2-2-1-16,4-1 0 16,-6-1 1-16,1 3-2 0,-1-1 2 15,-4-1-1-15,2 3 0 16,-4-2 1-16,1 1-2 16,-5 1 1-16,-4-1 1 15,-4 4-2-15,-4-2 1 16,-3 2 1-16,-9 0-2 0,-2 0 1 15,-5 0 1-15,-10 2-3 16,-7 2 2-16,-7 3-27 16,-9-2-33-16,-11-5-68 15</inkml:trace>
  <inkml:trace contextRef="#ctx0" brushRef="#br0" timeOffset="76455.3514">19567 4712 132 0,'-11'0'77'0,"4"0"-72"16,6-2-3-16,1-3-1 15,7 3-14-15,11-1 19 0,6-2-10 16,13-1 8-16,6-1 6 16,11-2-3-16,7 0 9 15,7 0-2-15,3 2-4 16,7-2-3-16,-1 2-3 16,6 2-1-16,1-3-1 15,2 3-1-15,5 0-1 0,9 1 1 16,-3-1 3-16,5 2-3 15,2 1 4-15,6-2-1 16,3 2 2-16,1 0 2 16,7 2-1-16,-3-1 0 15,4-1-3-15,-1 2-1 0,-1 0 2 16,2 0-1-16,-3-2-1 16,1 2 4-16,-4 0-2 15,-2 0 0-15,-1 0-2 16,-5 0 2-16,0 0-2 15,-8 0-1-15,-1 2 0 0,-11 1-2 16,-2 1 1-16,-6 2-2 16,-5-5 3-16,-4 3-3 15,0-3 2-15,-8 1 0 16,-4-2 6-16,-6 0-4 16,-4 0 4-16,-6 0 0 0,-6 0-4 15,-4 0-1-15,-6 2-2 16,-4 1 2-16,-6 1-1 15,-3 1-3-15,-4 5 2 16,-5 0-23-16,-5-4-47 16,-8-6-99-16</inkml:trace>
  <inkml:trace contextRef="#ctx0" brushRef="#br0" timeOffset="77424.0578">19487 4610 100 0,'15'0'58'16,"7"0"-51"-16,7 0 5 16,3-3 4-16,11 1-5 15,6 0 1-15,7 1-5 16,10-1 6-16,4 0-4 0,7 1-4 16,9 1-1-16,4 0-1 15,7 0-3-15,9 0 1 16,4 0-1-16,4 0 1 15,5 1-1-15,3 1 0 16,0 0 1-16,4 1-1 16,-1-3 0-16,4 4 1 0,3-4-1 15,-3 0 3-15,2 1 8 16,0-1 5-16,-1 0-6 16,-3 0-7-16,-1 0-4 15,-6 0 5-15,-4 0-1 16,-4-3 0-16,-8-1-1 0,-5-1 2 15,-5 2 1-15,-12-3-1 16,-8 1 2-16,-8 1 5 16,-7-1-5-16,-6 1 1 15,-3 1-4-15,-7 3 1 16,0-2-3-16,-9 2 1 16,0 2-2-16,-7-2 0 0,-5 5 0 15,-3 4-9-15,-6 0-35 16,-8 0-15-16,-5-4-23 15</inkml:trace>
  <inkml:trace contextRef="#ctx0" brushRef="#br0" timeOffset="78330.5671">23313 4684 150 0,'0'0'-2'0,"0"-2"13"0,0 0-3 16,0-1 2-16,0-1 6 16,-2-1-1-16,-3-1 19 15,-5 1-20-15,2-2-2 16,-1 0 8-16,-2-1 5 0,0 2-8 16,-1 0-7-16,-5 2-7 15,0 3-2-15,-8 1-1 16,-4 0-2-16,-9 1 1 15,-16 12 0-15,-19 3-9 16,-19 7-16-16,-26 4-10 16,-26 2-64-16</inkml:trace>
  <inkml:trace contextRef="#ctx0" brushRef="#br0" timeOffset="78971.327">28505 5052 273 0,'-35'-15'-52'15,"-1"-1"53"-15,0 2-3 16,-1 1 0-16,-3 6-6 16,-1-2-10-16,-6 4-12 15,-2-2-16-15,-3-2-51 0</inkml:trace>
  <inkml:trace contextRef="#ctx0" brushRef="#br0" timeOffset="86408.6278">21185 6045 42 0</inkml:trace>
  <inkml:trace contextRef="#ctx0" brushRef="#br0" timeOffset="87721.2921">27172 6225 398 0,'59'-14'-21'0,"11"-4"19"16,13 5-4-16,12 3 3 15,9 1 2-15,5 0 0 0,7 2 1 16,2 0 1-16,8-1-1 16,1-1 6-16,8 1 7 15,3-2 1-15,10-2 3 16,3 2-1-16,-1-3-2 15,1 0-3-15,-7-1-4 0,-8 6 1 16,-13 0-3-16,-13 6-4 16,-16 2-1-16,-28 0-37 15,-30-7-132-15</inkml:trace>
  <inkml:trace contextRef="#ctx0" brushRef="#br0" timeOffset="88752.8561">7849 13802 279 0,'-34'3'-2'0,"1"-1"7"0,6 0 2 15,2 2 8-15,5 1-2 16,2-1 0-16,4-1-7 15,5 1 1-15,2-1 8 16,3 1-10-16,4 0-3 0,0 1-10 16,2 2 1-16,9 0 7 15,1 2 1-15,6 2-2 16,2-2 2-16,6-2-6 16,6 0 7-16,2-2 0 15,7-1 8-15,6-2 1 16,3-2-2-16,5 0 1 0,7 0-2 15,-1 0 5-15,1 0-6 16,3-2 2-16,0-2-3 16,3 0-2-16,1 1 3 15,2 0-4-15,4-3-2 16,1-1 1-16,7-4-1 0,-8-5-16 16,-7-9-103-16</inkml:trace>
  <inkml:trace contextRef="#ctx0" brushRef="#br0" timeOffset="92768.1804">1920 14757 179 0,'-15'-6'1'15,"-4"2"1"-15,7-1 7 16,2 2 0-16,2 0 5 16,3 0 12-16,3 0-19 0,2 1-7 15,0 0-10-15,7-2 10 16,4 2 4-16,7-2-11 16,4 2 8-16,3-2 4 15,2 1-4-15,-3 0 0 16,7-3 1-16,-1 5-2 15,3-2 1-15,2-1-2 0,2 3 1 16,2-1 1-16,4-2-1 16,4 3 0-16,-1-3 1 15,5 1-1-15,0-2 1 16,3-1 0-16,-1-1-1 16,10 1 0-16,0-1 3 0,-4 0-23 15,-5-2-106-15</inkml:trace>
  <inkml:trace contextRef="#ctx0" brushRef="#br0" timeOffset="95111.8816">13614 9428 141 0,'-20'-15'-4'16,"5"-5"2"-16,1 5 3 0,2 1 0 15,5-2 1-15,2 2 7 16,2-2 8-16,1 4 0 16,-1 0 5-16,3 2 22 15,0 1-23-15,0 2-1 16,0 3-10-16,8 3-5 0,4 1-5 16,7 0 0-16,3 0-1 15,10 0-1-15,9 0 8 16,5 0 1-16,3-2 0 15,7 2 2-15,3 0-4 16,-1 0-4-16,3 0 3 16,0 0-4-16,1 5 0 0,-1 8 1 15,0 1-35-15,-2-1-51 16,-8-3-14-16</inkml:trace>
  <inkml:trace contextRef="#ctx0" brushRef="#br0" timeOffset="95393.2164">14980 9439 334 0,'17'-3'68'0,"-6"-11"-64"16,5 2-4-16,9 2-1 0,9 4 2 16,9 2-1-16,10 2-1 15,11 0 0-15,13 2 2 16,9 0-1-16,11 2-25 16,11 8-25-16,7 2-36 15,-7-3-51-15</inkml:trace>
  <inkml:trace contextRef="#ctx0" brushRef="#br0" timeOffset="97002.5644">16419 9382 410 0,'-2'-21'-45'0,"2"-6"37"0,2 6 7 16,16 2-2-16,5 4-2 16,12 0 5-16,6 5 1 15,8 0 6-15,6 4-7 16,4 0-8-16,7 3 16 15,3 1-6-15,3 0-2 0,3 2 0 16,-1 0 2-16,3 0-6 16,1-3 5-16,-2 2 0 15,0-1 0-15,-1 1 0 16,-9-3-1-16,-4 3 0 16,-12-1 1-16,-9 2-1 15,-12 0 0-15,-9 0 0 0,-11 0 0 16,-9 0-6-16,0 0 6 15,-19 2 5-15,-10-1-2 16,-15 6-2-16,-13-3 0 16,-8 3-1-16,-13 0 1 15,-7 0-1-15,-8-1 3 0,-4 2-4 16,-6 0 1-16,-6-1 1 16,-3 2-2-16,0-3 1 15,7 0 1-15,8-2-2 16,14-4 1-16,20 0 1 15,17-4-2-15,19-3 3 16,12-3-1-16,15 0-1 0,10 2-3 16,27 1-7-16,28 3 6 15,32 2-20-15,25 2-39 16,22-2-58-16</inkml:trace>
  <inkml:trace contextRef="#ctx0" brushRef="#br0" timeOffset="100284.0257">18903 7595 102 0,'5'-11'8'15,"-1"1"-5"-15,-3 2-3 0,1 1 3 16,0 2 0-16,0 0 0 16,-2 1 0-16,0 0 1 15,0 1 2-15,0 1-2 16,0 0-1-16,0 0 0 16,-2 1 4-16,0 1 0 0,2 0 1 15,0 0-3-15,0 0-5 16,0 0 2-16,0 3-1 15,4 4-1-15,3 1 5 16,0 0 22-16,6 3-18 16,2-2 1-16,2 2-2 15,5-3-1-15,3 3-3 0,6-2 0 16,3 0-2-16,1-2 3 16,6-1-3-16,1-1-1 15,1 0 0-15,4-1 0 16,1 0 0-16,3-3-1 0,1 3 0 15,6-4 0-15,5 2 2 16,-2-1-2-16,5-1-2 16,-2 0 5-16,3 0-1 15,-3 0-1-15,1 0-5 16,-1 2 12-16,1-2-4 16,1 2 2-16,5-2 0 15,0 2 3-15,6-2-4 0,1 0 5 16,3 1-6-16,-4 2 0 15,2-3 1-15,1 1 0 16,3 1-3-16,0-2 0 16,1 2 2-16,2 0-4 15,4-1 3-15,-4 1-2 0,3 0 2 16,-1 0-1-16,-1-2 0 16,4 0-1-16,4 1 2 15,-5-1-5-15,8 0 5 16,-3 0 0-16,0 0-1 15,0 0 2-15,1 0-2 0,0 0 2 16,5 0 0-16,-2-1-2 16,3-1 5-16,0 0-4 15,1-1-3-15,-2 1 2 16,2-2 0-16,0 3-2 16,5-3 0-16,-3 2 1 0,2-2 0 15,-2 3 0-15,2-1-2 16,0 2 2-16,1-2 1 15,-2 0-2-15,5 2 0 16,-2-1 2-16,1-1-4 16,2 2 4-16,-3-2-2 15,1 0 0-15,-3 2-2 0,5-4 4 16,-3 3-2-16,1-1 0 16,3-2 0-16,-2 1 0 15,4-2 1-15,0 1-2 16,1 1 1-16,3-1 1 15,1 0-2-15,-1 1 2 0,0 1-1 16,0 0-1-16,-1 0 2 16,-2-1-1-16,1 1-1 15,-4 1 2-15,3-4-1 16,-2 2-1-16,6-1 3 16,-5 3-3-16,6-5 1 0,-4 3 0 15,3-1 7-15,0 0-6 16,2-1 1-16,-2 2-1 15,1-1 1-15,-3 2-1 16,-1 1 2-16,0 1-2 16,-1 0-1-16,-3 0 1 0,-1 0 1 15,-3 0-2-15,3 0 0 16,-8 1 1-16,4 3-2 16,-4-1 2-16,0 1 0 15,-2-1-1-15,-1 0 0 16,-4-2 1-16,-4 3-1 0,-3-2 0 15,-4-1 0-15,-5 1-1 16,-4-2 2-16,-3 2-1 16,-6-2 0-16,-8 2 1 15,-1-2-2-15,-6 0 1 16,1 1 1-16,-5-1-2 16,-1 4 1-16,-3-2 1 0,-2 4-2 15,-5 2 1-15,-11-3-33 16,-9-5-68-16</inkml:trace>
  <inkml:trace contextRef="#ctx0" brushRef="#br0" timeOffset="101393.7141">18811 9331 126 0,'-39'-10'-1'0,"2"2"1"0,3-1 0 16,0 3 1-16,2-2-1 15,3 2 1-15,0 1-1 16,6-3 0-16,2 1 8 16,4 3 3-16,2-2 4 15,3 2 0-15,2 2 2 0,3 2-8 16,3 0-5-16,3 0-6 16,1 4 0-16,0 4-2 15,5 1 4-15,9 3 4 16,4-3-3-16,8 2 1 15,4-1 1-15,9-2-9 0,7-1 14 16,7-1-12-16,8 0 11 16,7-4-5-16,11 1-6 15,4-3 0-15,4 0 15 16,2 0-9-16,0 0 14 16,7 0-7-16,-1-5 6 0,6-2-3 15,-1-2 3-15,2 0-5 16,1-3-4-16,-2 4 3 15,-1-3-5-15,-9 0 3 16,-1 0 3-16,-5 3 1 16,-7-1 1-16,-7 0-4 15,-6 2-1-15,-12 1-1 0,-3 1 1 16,-4 2-6-16,-5 1 1 16,-2 2-2-16,-1 0 2 15,-4 7-6-15,-11-7-110 16</inkml:trace>
  <inkml:trace contextRef="#ctx0" brushRef="#br0" timeOffset="103018.8658">26788 9234 390 0,'-17'0'0'16,"5"0"0"-16,5 0 2 15,4 0-1-15,3 0-4 16,0 0-6-16,5 6 5 16,10 2 11-16,12 1-2 0,11 2 0 15,16 0 2-15,14-4-4 16,17 0-8-16,17-4 11 16,13-1-5-16,12-2-5 15,12 0 9-15,9 0 1 16,3-2 7-16,2-1 4 15,8-2 4-15,-5-1 3 0,-4 3 2 16,-3-1 4-16,-9-3-4 16,-7 2-7-16,-13-1-5 15,-12 5-6-15,-13 1-7 16,-14 0 0-16,-12 7 0 0,-25 9-16 16,-27-9-67-16,-25-7-165 15</inkml:trace>
  <inkml:trace contextRef="#ctx0" brushRef="#br0" timeOffset="105190.5851">8380 15413 397 0,'3'-9'-21'15,"-3"4"19"-15,0 1 0 16,2 2 4-16,0 2-4 16,1 0-6-16,3 0 3 15,1 6 6-15,0 2-1 16,4 8 0-16,2 0 1 0,3 2 1 16,5 0 0-16,8-4 3 15,4-4-3-15,9-10 0 16,11 0 0-16,4-15-1 15,6-10 1-15,2-2 1 16,1-3-3-16,-7 0-57 0,-10 3-83 16</inkml:trace>
  <inkml:trace contextRef="#ctx0" brushRef="#br0" timeOffset="105487.4341">8326 16549 557 0,'3'0'-14'15,"3"-20"-1"-15,12-3 9 0,11-6 3 16,6-6 1-16,7-5-4 16,4 0-2-16,5-2-23 15,-3 3-12-15,1 0-15 16,-6 7-57-16,-9 3-99 16</inkml:trace>
  <inkml:trace contextRef="#ctx0" brushRef="#br0" timeOffset="105721.8396">8441 17420 523 0,'-2'20'-10'0,"-3"-18"11"0,5 0-2 16,12-2-10-16,19-15 4 16,18-23 7-16,22-23 2 15,12-26-4-15,12-34-106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12-30T06:35:22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5096 371 0,'-13'2'1'16,"0"-2"0"-16,7 0 0 15,0 0 1-15,6 0 2 16,0 0-6-16,0 0-13 15,7 0 17-15,5 0-4 0,3-4 3 16,4-3-2-16,2 1 2 16,0 1-1-16,2 0 0 15,1 0 1-15,3-1 0 16,-4 2 2-16,4 1 0 16,0 2 0-16,-1 1 2 15,3 0 3-15,0 0-2 0,2 0-1 16,-3 0 3-16,5 0-1 15,7 0 1-15,-1 0 0 16,4-6-1-16,0-1-3 16,4-3 0-16,0 2-1 15,1-3-1-15,-3 3-1 0,-4-3 0 16,-2 4-1-16,0-1 3 16,-3 2-2-16,-4-2-1 15,0 3 1-15,-5 1-2 16,-4 0 3-16,0 3-2 15,-4-1 0-15,-2 0 1 16,-2 2-1-16,-1 0 0 0,-3 0-27 16,-11 0-47-16,-3 0-183 15</inkml:trace>
  <inkml:trace contextRef="#ctx0" brushRef="#br0" timeOffset="437.4209">7475 4917 305 0,'5'-7'29'0,"-3"2"-46"15,0-1-8-15,0 1-3 16,-2 2-45-16,0 1-40 0</inkml:trace>
  <inkml:trace contextRef="#ctx0" brushRef="#br0" timeOffset="1249.8957">7240 5126 196 0,'-4'-3'-2'0,"-1"-4"0"15,5-5 0-15,2-3 1 16,10-3 3-16,4-4-18 16,-2-1-21-16,5 0-46 15</inkml:trace>
  <inkml:trace contextRef="#ctx0" brushRef="#br0" timeOffset="1781.136">7272 5026 257 0,'-16'15'50'0,"0"-3"-48"16,-4 2 0-16,0 4-2 15,-1 3 1-15,-5 1-1 16,-1 3 1-16,-2 1 2 16,-3 3 2-16,-2 1 2 0,2 3 3 15,0-1-2-15,-2 3-1 16,0-3-3-16,-2 4-1 15,0-2-4-15,-1 1 2 16,0 0-1-16,-1-3 1 16,1-2 1-16,-1 0-2 15,-4-1 1-15,5-1-1 0,-2-1 6 16,1-4 4-16,1 2-1 16,5-2 1-16,0 1-3 15,1-1-3-15,1 0-2 16,3-1 0-16,2 1 0 15,2-2 0-15,1 1 0 16,-2-1-1-16,5 0 1 0,-4 1-1 16,3 1-1-16,-1-4-1 15,1 1 1-15,1 2 1 16,2-2-1-16,2-1 1 16,-1-1-1-16,1 1 0 15,0 1 1-15,0-1-3 0,1-1 4 16,2 2-3-16,-1-2-1 15,-1 1 1-15,2-2-1 16,2-2-3-16,1 2 0 16,-2-1-4-16,4-4-2 15,2 4-9-15,-1-3-15 0,1-2-12 16,-1-3-30-16,1-2-28 16</inkml:trace>
  <inkml:trace contextRef="#ctx0" brushRef="#br0" timeOffset="2093.6116">5916 6052 326 0,'-17'18'59'15,"-7"1"-62"-15,1 7 5 16,1 2-2-16,1 4 3 16,-1 4 3-16,2-1-2 0,1 7 1 15,0-7-3-15,4 6 0 16,2-3 0-16,2-2 3 16,6-7 3-16,1-4 2 15,4-5 2-15,4-5-5 16,15-4-5-16,12-10-4 15,14-1 2-15,20-21-2 0,26-17 7 16,15-19-48-16,16-27-63 16</inkml:trace>
  <inkml:trace contextRef="#ctx0" brushRef="#br0" timeOffset="3359.1436">5889 4246 90 0,'-7'-30'62'0,"-5"5"-53"15,1 6-5-15,2 4-2 16,2 4-2-16,2 4 1 15,-1 4 0-15,4 1-2 16,2 2 2-16,0 0-54 0,0 0-34 16</inkml:trace>
  <inkml:trace contextRef="#ctx0" brushRef="#br0" timeOffset="6250.0072">7506 6155 227 0,'-8'-9'43'0,"-4"-1"-41"15,3 2 0-15,-2 1 2 16,0 2 4-16,-3 0-1 16,-1 1-1-16,0 2-4 15,-4 2 0-15,1 0-4 16,-3 0-7-16,-3 6 5 0,-4 6 0 15,-3 4-3-15,-1 4 5 16,-4 1-2-16,-1 6-3 16,-4 0 3-16,-1 1 0 15,-1 3 4-15,-1-3-1 16,-2 4 2-16,1 0-2 0,0-1 1 16,-4-3 2-16,5 1 0 15,-1-2-3-15,0-2 3 16,-2-1-2-16,1-5 0 15,-3 3 0-15,1-3 5 16,-1-2 3-16,0-4 4 0,3-2 14 16,0 1-5-16,7-3 1 15,0-2-4-15,2-1-8 16,1 0-6-16,-1-2 0 16,3 1 2-16,0 2-1 15,4-3-4-15,1 1 0 16,0 1 1-16,4 1-2 0,4-2 1 15,2 1 0-15,4-1-1 16,2-2-1-16,2 1-9 16,6-1-22-16,0 1-30 15,0-2-71-15</inkml:trace>
  <inkml:trace contextRef="#ctx0" brushRef="#br0" timeOffset="6593.7432">5999 6515 314 0,'-7'-1'1'15,"-8"-1"1"-15,0 2 11 0,0 0 12 16,-1 2-4-16,-1 5-7 15,-1 4-7-15,-1 1-2 16,-1 4-3-16,-2 6 1 16,-1 3-1-16,-4 6 1 15,0 2 0-15,0 2 0 16,2 1-3-16,2 0 2 0,5-4 0 16,6-2 0-16,4-5 1 15,8-7-1-15,5-4-5 16,24-8 0-16,20-6-6 15,22-20-3-15,23-19-20 16,16-22-82-16</inkml:trace>
  <inkml:trace contextRef="#ctx0" brushRef="#br0" timeOffset="10735.1078">10838 5884 388 0,'-20'-3'2'0,"-1"-3"-3"0,0 3 3 15,-5-3 3-15,3-1 7 16,-4 0-1-16,0-2 2 15,-1-3 1-15,-3-3-3 16,-3-2-4-16,4-5 1 16,-5 0-1-16,2-4-3 0,-1-6-1 15,-1-4-2-15,1-3-2 16,-6-6-4-16,2-1 2 16,-1-3 1-16,-2 2-1 15,-5-2 1-15,2 5 3 16,-2 0-2-16,0 6 0 0,2-1 1 15,-3 4 0-15,-1 2-1 16,4 4 3-16,3-1-2 16,1 2-1-16,2 1 3 15,4 4-1-15,4 1-1 0,3 6 5 16,3 5-1-16,5 1 4 16,2 2-3-16,3 7-3 15,3 1 5-15,2 0-7 16,2 0-7-16,2 12 5 15,2 2-13-15,1 3 11 16,2 2 0-16,0 0 0 0,0 1 2 16,3-2-2-16,3-4-6 15,-1-1 7-15,0-3 1 16,-3-2 0-16,1-4 3 16,-1 0-1-16,-2-4 1 15,0 0 1-15,0 0 4 0,0 0 5 16,0 0 1-16,0 0-6 15,0 0-1-15,0 0 1 16,0 0 1-16,0-6-3 16,-2-2 3-16,-5-2-6 15,2-1 2-15,-2-1-3 0,0-5 0 16,-1 2 1-16,5-5-8 16,3 1 2-16,0-3 3 15,11 2-2-15,8 1 1 16,15-2 2-16,10-1-3 15,17 3-10-15,14-3-14 0,15 0-23 16,10 3-41-16,2-6-157 16</inkml:trace>
  <inkml:trace contextRef="#ctx0" brushRef="#br0" timeOffset="11875.7941">10912 4643 372 0,'-6'0'3'0,"-1"0"-3"0,4 0 1 16,-2 0-1-16,-1 0 1 15,-1 0-1-15,0 0 1 16,-4 0 0-16,1 0 0 16,-3 0-1-16,-4 2-1 0,0 1 1 15,-4 2 0-15,-2-1 0 16,-8 1 1-16,1-1-1 16,-4-1 4-16,-4 1 6 15,-3 0 4-15,-2-1-1 16,2-1-4-16,-2 0 0 0,-1-1-5 15,2 1 0-15,-6 0-1 16,6-2 3-16,-2 0-3 16,1 0 0-16,2 0-2 15,1 0 0-15,4 0 0 16,2-2 3-16,4-1 0 16,5-1 0-16,0-3-3 0,3 3 0 15,4-1-1-15,4 0 1 16,-1 1-3-16,7 1-6 15,-3-1-12-15,6 1-11 16,-3 3-3-16,4 0-23 16,-1 0-45-16,-2 0-31 0</inkml:trace>
  <inkml:trace contextRef="#ctx0" brushRef="#br0" timeOffset="12203.9439">9912 4532 366 0,'2'-9'27'15,"-2"0"-24"-15,0 0-2 16,-4 4-2-16,2-2 3 0,-3 3 8 16,2 1-2-16,-2 3-1 15,-2 0-5-15,-5 0 0 16,-3 0 0-16,-4 12-2 15,-5 3 0-15,-4 4 0 0,-5 4 0 16,1 4 2-16,0 1-1 16,1-1 6-16,3 0 4 15,4-2-2-15,8-4-4 16,5-1-2-16,6-2-2 16,5-2-1-16,5 2-2 15,17-2 1-15,13 0-2 16,18-7 4-16,18-2-5 0,18-7-21 15,11-14-64-15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50:4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26764 4068 0,'0'0'0,"0"-25"15,-25 25-15,25 25 188,0 0-141,0 0-32,0-1 1,0 1-16,0 0 15,0 0-15,25 0 16,-25-1-16,0 1 16,0 0-16,0 0 15,0 0-15,0-1 16,25-24-16,-25 25 16,0 0-1,0 0 1,25 0-1,-25-1 1,0 1-16,0 0 16,0 0-16,25 0 15,-25-1 1,0 1-16,0 0 16,0 0-16,0 0 15,24-25-15,-24 24 0,0 1 16,0 0-1,0 0-15,0 0 16,0 0 0,25-25-16,-25 24 0,0 1 15,0 0-15,0 0 16,0 0-16,0-1 0,0 1 16,25-25-16,-25 25 0,0 0 15,0 0-15,0-1 0,0 1 16,0 0-16,25-25 0,-25 25 15,0 0-15,0-1 0,0 1 16,0 0-16,25 0 0,-25 0 16,0-1-16,0 1 0,0 0 15,24 0-15,-24 0 0,0-1 16,0 1-16,0 0 0,0 0 0,0 0 16,25-1-16,-25 1 15,0 0-15,0 0 0,0 0 16,0-1-16,25 1 0,-25 0 15,0-50 32</inkml:trace>
  <inkml:trace contextRef="#ctx0" brushRef="#br0" timeOffset="1495.9133">26715 4043 0,'0'0'0,"0"-25"47,0 50-32,24-25 17,1 0-17,0 0 1,0 0 0,0 0-1,-1 0-15,1 0 16,-25-25-16,25 25 15,0 0-15,0-24 16,-1 24-16,1 0 16,-25-25-16,25 25 0,0 0 15,0 0 17,0 0-17,-1 25 79,-24-1-78,0 1-1,0 0-15,25 0 16,-25 0-16,0-1 0,0 1 15,25 0-15,-25 0 0,0 0 16,0-1-16,25 1 16,-25 0-16,0 0 0,25 0 15,-25-1-15,0 1 16,24 0-16,-24 0 0,0 0 16,25-1-16,-25 1 15,0 0-15,25-25 0,-25 25 16,0 0-16,0-1 0,25-24 0,-25 25 15,0 0-15,0 0 0,25 0 0,-25-1 16,0 1-16,0 0 16,24-25-16,-24 25 0,0 0 0,0 0 15,25-1-15,-25 1 16,0 0-16,25-25 0,-25 25 0,0 0 16,25-1-16,-25 1 15,0 0-15,25 0 16,-25 0-16,0-1 15,24-24-15,-24 25 16,0 0-16,0 0 16,0 0-16,0-1 15,25-24-15,-25 25 0,0 0 16,0 0-16,0 0 16,25-25-16,-25 24 0,0 1 0,0 0 15,25-25-15,-25 25 16,0 0-16,0-1 15,25 1-15,-25 0 16,24-25 0,-24 25 31,-24-25-32,-1 0 1,25 25-1,-25-25-15,0 0 16,0 0-16,1 24 0,-1-24 0,0 0 16,0 0-16,0 25 0,1-25 0,-1 25 15,0-25-15,0 0 0,0 25 0,1-25 16,-1 0-16,0 25 0,0-25 0,0 0 16,1 24-16,-1-24 0,0 25 15,0-25-15,0 0 16,50 0 46,-25-25-62</inkml:trace>
  <inkml:trace contextRef="#ctx0" brushRef="#br0" timeOffset="2063.6719">26913 4539 0,'-25'0'15,"50"0"32,-25-25-47,25 25 16,-25-24 0,25 24-16,-1 0 0,1 0 15,0 0 1,0 0-16</inkml:trace>
  <inkml:trace contextRef="#ctx0" brushRef="#br0" timeOffset="2296.0558">26938 4638 0,'25'0'16,"-1"0"-16,-24-24 15,25 24-15,0 0 0,0-25 16,0 25-16,0-25 16,-1 25-16,1 0 0,0 0 15</inkml:trace>
  <inkml:trace contextRef="#ctx0" brushRef="#br0" timeOffset="2507.9354">27112 4862 0,'24'0'0,"1"0"16,0 0-16,0 0 15,-25-25-15,25 25 16</inkml:trace>
  <inkml:trace contextRef="#ctx0" brushRef="#br0" timeOffset="2736.8106">27161 5135 0,'0'24'0,"25"-24"0,0 0 31,0 0-31,-1-24 15,1 24-15,0 0 16,0 0-16,0 0 0,-1 0 16,1 0-16</inkml:trace>
  <inkml:trace contextRef="#ctx0" brushRef="#br0" timeOffset="2907.7066">27260 5482 0,'0'0'0,"25"0"31,-25-25-31,25 25 0,0-25 16,0 25-16,-1 0 0</inkml:trace>
  <inkml:trace contextRef="#ctx0" brushRef="#br0" timeOffset="11763.7365">26367 3373 0,'-24'0'16,"48"0"-16,-48 25 0,24 0 15,0 0-15,0 0 0,0 24 0,0-24 16,0 0-16,0 0 0,0-1 0,0 1 16,0 0-16,0 0 0,0 0 0,0 0 15,0-1-15,0 1 16,0-50 15,0 1-31,0-1 16,0 0-16,0 0 0,-25 0 15,25 0-15,0 1 0,0-26 0,0 25 16,-25 0-16,25-24 0,0 24 0,0-25 16,-25 26-16,25-26 0,0 25 0,0 0 15,0 1-15,0-1 0,0 0 16,25 25-16,-25 25 15,25-25-15,-25 25 0,25-1 0,-1 1 16,1 25-16,0-25 0,0 24 16,0-24-16,-1 25 0,1-26 0,0 26 15,0-25-15,-25 0 0,25 24 0,-25-24 16,0 0-16,24 0 0</inkml:trace>
  <inkml:trace contextRef="#ctx0" brushRef="#br0" timeOffset="12208.0486">26219 3646 0,'0'0'0,"0"-25"16,24 25-1,-24-24 1,25 24-16,-25-25 0,25 25 15,0-25-15,0 25 0,-1-25 0,1 25 16,0 0-16,0-25 0,0 25 0,24 0 16,-24-24-16,0 24 0,0 0 0,-1 0 15,1 0-15,0 0 0,0 0 0,0 0 16,-1 0-16,-24 24 0,25-24 16,-25 25-16,25-25 0,-25 25 15,0 0 1,25-25-16,-25 25 0,0-1 15,25-24 1,-25 25 0,0-50 15,0 1-15,-25 24-16,25-25 0,0 0 15,0 0-15,-25 0 16,25 1-16,0-1 0,0 0 15,0 0-15</inkml:trace>
  <inkml:trace contextRef="#ctx0" brushRef="#br0" timeOffset="12411.9291">26987 3522 0,'25'0'0,"-25"25"15,25-25-15,0 25 16,0-50 0,0 25-1,-25-25-15,0 0 16,24 25-16,-24-24 16,0-1-16</inkml:trace>
  <inkml:trace contextRef="#ctx0" brushRef="#br0" timeOffset="13053.0784">27161 3398 0,'0'0'0,"25"25"16,0 0-1,-25 0 1,25-25-16,-25-25 31,0 0-15,0 0-1,0 0-15,0 1 16,24-1-16,-24 0 16,0 0-16,25 25 15,0 0-15,0 0 16,0 0-16,-25 25 0,24-25 15,-24 25-15,25-25 0,0 25 0,0-25 16,0 0-16,-25 24 0,24-24 16,1 0-16,0 0 15,0 0-15,0 0 0,-1-24 16,1 24-16,-25-25 16,25 25-16,-25-25 0,0 0 15,0 0-15,0 1 16,-25-1-16,25 0 15,-25 25-15,1 0 16,-1 25-16,25 0 16,-25-25-16,25 24 15,0 1-15,-25-25 0,25 25 0,0 0 16,0 0-16,25-25 16,0 0 15,-25-25-16,25 0 1,-25 0-16,24 0 16,-24 1-16,25-1 15,0 25 1,-25 25-16,25-1 16,0 1-16,-25 0 15,0 0-15,24-25 0,-24 25 16</inkml:trace>
  <inkml:trace contextRef="#ctx0" brushRef="#br0" timeOffset="17396.0157">25251 6276 0,'0'0'0,"-25"0"16,25-25 0,25 0 30,0 25-30,-25-25 0,25 25-16,-25 25 31,0 0-15,0 0-1,0-1-15,0 1 16,-25-25-16,25 25 0,0 0 15,-25 0-15,25-1 16,0 1 0,0 0-1,25-25-15,-25 25 16,25-25-16,0 0 16,-25 25-16,24-25 15,1 0 1,-25 24-1,-25 1 1,1 0 0,-1-25-1</inkml:trace>
  <inkml:trace contextRef="#ctx0" brushRef="#br0" timeOffset="17755.8827">25425 6201 0,'0'25'15,"0"0"1,25-25-16,-25 25 0,0-1 15,0 1-15,24 0 0,-24 0 16,0 0-16,25-1 0,-25 1 0,25 0 16,-25 0-16,25-25 15,0 0-15,-1 0 16,1 0-16,0 0 16,-25-25-16,25 0 15,-25 0 1,-25 1-1,0 24 1,0 0-16,1 0 16,-1 0-1,0 0 1</inkml:trace>
  <inkml:trace contextRef="#ctx0" brushRef="#br0" timeOffset="18276.0664">25301 6077 0,'0'0'0,"-25"0"0,0 0 0,0 0 15,1 0-15,-1 0 16,25 25-16,-25-25 0,25 25 15,-25 0-15,25-1 0,-25 1 16,25 25-16,0-25 0,0-1 0,0 26 16,0-25-16,0 24 0,0 1 0,25 0 15,-25-26-15,0 26 0,25-25 0,0 24 16,-25-24-16,25 0 0,-1 0 0,1 0 16,0-1-16,0 1 0,0-25 0,-1 25 15,1 0-15,25-25 0,-25 0 16,-1 0-16,26 25 0,-25-25 0,0 0 15,24-25-15,-24 25 0,0 0 0,24-25 16,-24 0-16,0 0 0,0 1 0,24-1 16,-24 0-16,-25 0 0,25 0 0,-25-24 15,25 24-15,-25-25 0,0 1 0,-25 24 16,25-25-16,-25 1 0,25-1 0,-25 25 16,1-24-16,-1 24 0,0-25 0,0 26 15,0-1-15,1 0 0,-1 25 0,-25-25 16,25 25-16,1-25 0,-1 25 0,0 0 15,-25 0-15,26 0 0,-1 0 0,0 0 16,0 25-16,-24-25 0,24 25 0,0-25 16,0 25-16,0 0 0,1-1 15,-1 1-15,0 0 0,0 0 0,25 0 16,-25-1-16,25 1 0,0 25 0,0-25 16,0-1-16</inkml:trace>
  <inkml:trace contextRef="#ctx0" brushRef="#br0" timeOffset="18479.9513">25747 6896 0,'-25'0'15,"1"0"1</inkml:trace>
  <inkml:trace contextRef="#ctx0" brushRef="#br0" timeOffset="19659.9554">27161 6102 0,'0'0'0,"-25"0"47,25 25-32,25-25 1,-25 25-16,25-1 0,-25 1 16,25 25-16,-25-25 0,25-1 0,-25 26 15,0-25-15,24 24 0,1-24 16,-25 25-16,25-25 0,0 24 0,-25-24 0,25 0 15,-25 24-15,24-24 0,-24 0 16,0 0-16,25 0 0,-25-1 0,0 1 16,0 0-16,25 0 0,-25 0 0,0 0 15,25-1-15,-25 1 0,25 0 16,-25 0-16</inkml:trace>
  <inkml:trace contextRef="#ctx0" brushRef="#br0" timeOffset="20579.9548">27136 6102 0,'-24'0'16,"24"-25"46,24 25-62,1 0 16,-25-25-16,25 25 0,0 0 16,0-24-16,-1 24 0,1 0 0,-25-25 15,25 25-15,0-25 0,0 25 0,-1 0 16,1-25-16,0 25 0,0-25 0,0 25 16,-1-24-16,1 24 0,0 0 15,0 0-15,-25-25 16,25 25-16,-1 0 0,1 0 15,0 0-15,-25-25 0,25 25 16,0 0-16,-1 0 16,-24 25 46,25-25-46,-25 25-16,0-1 15,0 1-15,0 0 0,25 0 16,-25 0-16,0-1 0,0 1 16,25 0-16,-25 0 0,0 24 0,0-24 15,25 0-15,-25 25 0,24-26 0,-24 1 16,25 25-16,-25-25 0,0-1 0,25 26 16,-25-25-16,25 24 0,-25-24 0,25 0 15,-25 25-15,24-26 0,-24 1 0,0 0 16,25 0-16,-25 0 0,25-1 15,-25 1-15,0 0 0,25 0 16,-25 0-16,0 0 16,0-1 31,-25-24-47,0 0 15,0 0-15,1 0 0,24 25 0,-25-25 16,0 0-16,0 25 0,0-25 0,1 25 15,-1-25-15,25 25 0,-25-25 0,0 24 16,0-24-16,1 25 0,-1-25 0,25 25 16,-25-25-16,0 25 0,0-25 15,25-25 63</inkml:trace>
  <inkml:trace contextRef="#ctx0" brushRef="#br0" timeOffset="29636.1847">27508 6077 0,'-24'0'31,"48"25"31,1 0-46,-25 0 0,25-25-1,-25 24-15,0 1 31,0-50 1,0 1-1,-25 24-31,0-25 16,25 0-1,-24 25-15,24-25 16,0 50 15,0 0-15,0 0-1,24-25-15,-24 24 16,25 1-16,-25 0 31,0-50 0,0 0 1,0 1-32,-25-1 15,25 0 1</inkml:trace>
  <inkml:trace contextRef="#ctx0" brushRef="#br0" timeOffset="30811.9395">26888 6400 0,'0'-25'16,"-25"25"-16,25-25 62,0 50-30,0 0 155,0-1-187,0 1 16,0 0-16,25 0 15,0-25 32,-25-25-15,25 25-32,-25-25 15,25 25-15,-25-25 16,0 1-1,0-1-15,0 0 16,-25 0-16,25 0 16,-25 25-1,0 0 1,0 0 0,25 25-16,-24-25 15,24 25-15,-25 0 0,25 0 16,0-1-16</inkml:trace>
  <inkml:trace contextRef="#ctx0" brushRef="#br0" timeOffset="32239.9096">27508 6176 0,'-24'0'16,"48"0"46,-24 25-46,0 0-16,25-25 16,-25 25-16,0 0 15</inkml:trace>
  <inkml:trace contextRef="#ctx0" brushRef="#br0" timeOffset="32788.6127">27657 6598 0,'0'0'0,"0"-25"15,0 50 16,0 0 1,0 0-17,25-25 32,0-25-16,-25 0-15,0 0 0,0 0-16,-25 25 15,25-24-15,-25 24 0,25-25 16,-25 25-16,1 0 16,-1 0-1</inkml:trace>
  <inkml:trace contextRef="#ctx0" brushRef="#br0" timeOffset="33199.5111">27756 6796 0,'0'25'31,"0"0"-15,0 0-16,25-25 15,-25 25-15,0 0 16,25-25-16,0 0 31,-25-25-15,25 25-16,-1-25 15,-24 0 1,0 0 0,-24 25-16,-1 0 31,0 0-31</inkml:trace>
  <inkml:trace contextRef="#ctx0" brushRef="#br0" timeOffset="39627.8162">26442 4167 0,'-25'0'16,"25"-25"15,25 25 0,-25 25-31,0 0 32,25-25-32,-25 25 0,0 0 0,24-1 15,-24 1-15,25 0 0,0 0 16,-25 24-16,25-24 0,-25 0 0,0 0 16,25 0-16,-1-1 0,-24 1 0,25 0 15,-25 0-15,25 0 0,0 24 0,-25-24 16,25 0-16,-1 24 0,-24-24 0,25 0 15,0 25-15,-25-25 0,25 24 0,-25-24 16,25 25-16,-25-26 0,24 26 0,-24 0 16,25-26-16,-25 26 0,25 0 0,-25-1 15,0 1-15,25-1 0,-25 1 0,0 0 16,25-1-16,-25-24 0,0 25 16,24-26-16,-24 26 0,0-25 0,25 24 15,-25-24-15,25 0 0,-25 0 0,25 25 16,-25-26-16,25 1 0,-25 0 0,25 0 15,-25 0-15,24-1 0,1 26 0,-25-25 16,25 0-16,-25-1 0,25 1 0,0 0 16,-25 0-16,24 0 0,-24-1 0,25 26 15,-25-25-15,25 0 0,-25-1 0,25 26 16,-25-25-16,0 0 0,25 24 0,-25-24 16,0 25-16,24-26 0,-24 1 15,0 25-15,0-25 0,25-1 0,-25 26 16,0-25-16,0 0 0,0 0 0,25-1 15,-25 1-15,0 0 16,25 0-16,-25-50 31,0 0-31</inkml:trace>
  <inkml:trace contextRef="#ctx0" brushRef="#br0" timeOffset="40491.8942">27831 5060 0,'-25'-25'0,"25"1"31,25 24 31,-25 24-62,25-24 16,-25 25 0,0 0-1,0 0 1,0 0-1,24-25 1,1 0 0,-25 24-16,25-24 15,-25 25 1,25-25-16,-25 25 16,-25 0-1,25 0 1,-25-25-16,0 0 0,25 24 15,-24-24-15,-1 0 16,0 0 0</inkml:trace>
  <inkml:trace contextRef="#ctx0" brushRef="#br0" timeOffset="40823.7067">28004 5085 0,'-24'0'0,"24"25"31,0 0-15,0-1-1,24-24-15,-24 25 16,25-25-16,0 0 15,0 0 1,0 0-16,0 0 16,-25-25-16,24 25 15,-24-24-15,25 24 0,-25-25 16,-25 25 0,25-25-16,-24 25 0,24-25 15,-25 25-15,0 0 0,0 0 16,0 0-1</inkml:trace>
  <inkml:trace contextRef="#ctx0" brushRef="#br0" timeOffset="41180.0159">28228 5035 0,'0'25'15,"0"0"1,0 0 0,25-25-1,-1 0 1,1 0-1,0 0-15,0 0 16,-25-25-16,25 25 0,-1 0 16,-24-25-16,25 25 15,-25-25-15,-25 25 16,1 0-16,24-24 0,-25 24 16,0 0-16,0 0 0,0 0 15,1 0-15,-1 0 0,0 24 0,0-24 16</inkml:trace>
  <inkml:trace contextRef="#ctx0" brushRef="#br0" timeOffset="41843.2545">28501 4911 0,'0'0'0,"24"0"47,1 0-31,0 25-16,0-25 15,-25 25-15,25-25 0,-1 0 16,-24 25-16,25-25 0,0 0 15,-25 25-15,25-25 16</inkml:trace>
  <inkml:trace contextRef="#ctx0" brushRef="#br0" timeOffset="42047.6816">28649 4887 0,'0'0'0,"0"-25"0,0 50 32,-24-1-32,24 1 15,-25 0 1,25 0-16,0 0 16,0-1-16,0 1 0,-25 0 15</inkml:trace>
  <inkml:trace contextRef="#ctx0" brushRef="#br0" timeOffset="42273.0659">28848 4762 0,'0'0'0,"0"25"31,0 0-15,25 0-1,-25 0-15,0 0 16,24-1-16,-24 1 0,0 0 16</inkml:trace>
  <inkml:trace contextRef="#ctx0" brushRef="#br0" timeOffset="43575.5549">28525 6772 0,'0'-25'0,"-24"0"16,24 0 15,0 0 0,24 25-15,-24-24 0,25 24-16,0 0 15,0 0 1,-25 24-16,0 1 16,25-25-16,-25 25 15,0 0-15,0 0 16,-25-25-16,25 24 0,0 1 15,0 0 1,-25-25-16,25 25 16,25-25 15,-25-25-15,25 25-16,-1 0 15,1 0 1,-25 25-16,25-25 15,-25 25-15,0 0 16,0-1 15,-25-24-15,0 0 0,1 0-1,-1 0 1,25-24-1</inkml:trace>
  <inkml:trace contextRef="#ctx0" brushRef="#br0" timeOffset="44237.6973">28848 6548 0,'0'-24'0,"25"24"47,-1-25-31,1 25-1,0 0 1,0 0-16,-25 25 0,0-1 16,0 1-16,0 0 15,0 0-15,-25 0 16,25-1-16,-25 1 0,25 0 16,-25 0-16,25 0 15,-24-25-15,24 24 0,24-24 47,1-24-31,0 24-16,0 0 15,0 0-15,-1 0 16,1 0 0,-25 24-16,0 1 15,-25 0-15,25 0 16,0 0-16,-24-25 0,24 25 0,-25-25 15,25 24-15,-25-24 0,25 25 16,-25-25-16,0 25 16</inkml:trace>
  <inkml:trace contextRef="#ctx0" brushRef="#br0" timeOffset="44595.6124">29195 6424 0,'0'0'0,"-25"25"15,25 0-15,-24 0 16,24 0-16,-25-1 16,25 1-16,0 0 0,0 0 0,0 0 15,0-1-15,0 1 16,0 0-16,25 0 15,-1 0-15,1-25 16,0 0-16,0 0 16,0 0-16,-1 0 15,-24-25-15,25 25 0,-25-25 16,-25 25 15,25-25-31,-24 25 16,-1 0-16,0 0 15,0 0-15,0 0 16,1 0-16</inkml:trace>
  <inkml:trace contextRef="#ctx0" brushRef="#br0" timeOffset="44815.9998">29418 6548 0,'0'25'0,"25"-25"15,0 0 1,0 0-16,-25 25 0,25-25 16,-1 0-16,1 0 0,0 25 15,0-25-15,0 0 0,-1 0 16,1 0-16,0 25 0</inkml:trace>
  <inkml:trace contextRef="#ctx0" brushRef="#br0" timeOffset="45012.3993">29642 6449 0,'0'0'0,"-25"0"16,0 25-1,25 0 1,-25-25-16,25 25 0,0-1 0,-25-24 16,25 25-16,-24 0 0,24 0 0,0 0 15,-25-1-15,25 1 0,0 0 16</inkml:trace>
  <inkml:trace contextRef="#ctx0" brushRef="#br0" timeOffset="45223.2802">29890 6325 0,'0'25'0,"0"0"15,0 0 1,0-1-16,24 1 15,-24 0-15,0 0 0,0 0 0,25-1 16,-25 1-16,25 0 0</inkml:trace>
  <inkml:trace contextRef="#ctx0" brushRef="#br0" timeOffset="49720.197">29418 4539 0,'0'25'0,"-24"-25"0,48 0 15,-24-25 1,25 25-16,0 0 16,0-25-16,0 25 0,-1-24 0,1 24 15,25-25-15,-25 0 0,24 25 0,-24-25 16,25 25-16,-26-25 0,26 1 0,-25 24 15,0-25-15,-1 25 0,1-25 0,0 25 16,0-25-16,0 25 0</inkml:trace>
  <inkml:trace contextRef="#ctx0" brushRef="#br0" timeOffset="49944.0684">29567 4961 0,'0'0'0,"25"0"31,-25-25-31,25 25 0,-25-25 0,25 25 0,-1-24 16,26-1-16,-25 0 0,24 0 0,1 0 16,0 0-16,-1 1 0,1-1 15,24 0-15,-24-25 0,-1 50 0,1-24 16,0-1-16,-1 0 0,-24 0 0,25 0 15</inkml:trace>
  <inkml:trace contextRef="#ctx0" brushRef="#br0" timeOffset="50231.9044">30038 3969 0,'0'0'0,"-24"0"0,24-25 0,24 25 16,-24-25-16,25 25 0,0 0 16,0 0-16,0 25 0,-1-25 0,1 0 15,25 0-15,-25 0 0,0 25 0,24-25 16,1 25-16,-25-25 0,24 24 0,-24 1 16,25 0-16,-26 0 0,1 0 0,0-1 15,0 1-15,0 25 0,-1-25 0,1 24 16,-25-24-16,0 25 0,-25-1 0,25 1 15,-24-1-15,-1 1 0,0 0 0,-25 24 16,26-24-16,-26 24 0,0-24 0,1 24 16,-26-24-16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54:38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8483 16892 0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55:14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3473 9922 0,'24'-50'343,"76"-24"-343,-26 24 16,-24 1-16,24 24 16,25-25-16,-24-24 15,24 49-15,-49 0 16,-1-24-16,1 49 16,-25-25-16,-1 0 15,1 25-15,0 0 31,0 0-31,-25-25 47</inkml:trace>
  <inkml:trace contextRef="#ctx0" brushRef="#br0" timeOffset="1352.7186">3101 12030 0,'24'0'141,"1"25"-125,0 0-1,-25 0-15,25-1 16,0 1-16,-1 0 16,1 0-16,-25 0 15,25-25-15,0 0 16,24 0-1,-24 0 1,25-50-16,24 0 16,-24 1-16,49-50 15,-49 49-15,-1-24 16,1 24-16,0 25 16,-26 0-16,26-24 15,-25 49 1,-25-25-16,25 25 15,-1 0-15,1 0 16,0 0 0,0 0-1,0 0-15,24 0 16,-49-25-16,25 25 16,25 0-1,-26 0 1,1 0-16,-25-25 15,0 1 48,0-1-63,0 0 16</inkml:trace>
  <inkml:trace contextRef="#ctx0" brushRef="#br0" timeOffset="2568.0835">3200 9798 0,'25'25'63,"-1"24"-48,1-49-15,0 50 16,0-25-16,-25-1 16,25-24-1,-1 0 142,51-24-157,-26-26 15,26 25-15,-26 0 16,1 1-16,25-26 15,24 0 1,-25 50-16,-24-49 16,-1 24-16,1 25 15,0-25-15,-26 25 16,1-25-16,0 25 16,0 0-1,24-24-15,-24 24 16,25-25-16,-25 25 15,-1-25-15,26 25 16,-25-25-16,0 0 16,24 1-16,1-1 15,-25 25 1,-25-25 0,24 25-1</inkml:trace>
  <inkml:trace contextRef="#ctx0" brushRef="#br0" timeOffset="9120.8404">17462 10443 0,'25'0'156,"0"0"-140,0 0-1,0 0-15,-25-25 16,25 25-16,24 0 15,-24-25-15,0 25 16,24 0-16,1 0 16,-25-25-16,24 25 15,1-24-15,-25 24 16,0 0 0,-1 0-1,-48 0 126,-26 0-126,0 24-15,1-24 16,24 25-16,-25-25 16,26 25-1,-1-25-15,0 0 16,0 0 0</inkml:trace>
  <inkml:trace contextRef="#ctx0" brushRef="#br0" timeOffset="10592.1593">17438 9327 0,'-25'-25'156,"0"-25"-140,0 50-16,25-25 15,-25 25-15,25-24 16,0-1-16,-24 25 15,-1 0-15,25-25 16,-25 25 0,0-25 15,0 25-15,1 0-1,-1-25 1,0 25-1,0-24 1,0 24-16,1 0 16,-1 0-1,-25-25-15,25 0 16,-24 25-16,24 0 16,0-25-16,-24 25 15,24-25-15,0 25 16,0 0-16,0 0 15,1 0-15,24-25 16,-25 25-16,0 0 16,0 0-1,0 0 1,-24 0 0,24 0-1,0 0 1,0 0-1,1 0-15,-1 0 16,0 0 0,0 0-1,0 0 1,0 0 0,1 25-16,-1-25 15,0 25-15,0-25 31,25 25-31,-25-25 16,1 25-16,-1 0 16,25-1-1,-25-24-15,0 25 16,0-25 0,25 25-1,0 0 1,-24-25-1,24 25-15,0-1 32,-25-24-17,25 25-15,-25 0 32,25 0-17,-25-25-15</inkml:trace>
  <inkml:trace contextRef="#ctx0" brushRef="#br0" timeOffset="11401.5594">15900 9153 0,'0'25'47,"0"24"-31,0 1-16,0-25 16,0 24-16,0-24 15,-25-25 1,25 25-1,0 0 64,0 0-79,25-25 140,24-25-140,1-25 16,-25 50-1,49-25-15,-49 1 16,25 24-16,-26-25 16,1 25 46</inkml:trace>
  <inkml:trace contextRef="#ctx0" brushRef="#br0" timeOffset="26847.8328">23118 7764 0,'0'25'78,"-25"-25"-62,0 0-1,25 24-15,-24-24 0,24 25 16,-25-25-16,25 25 0,-25 0 15,0 0-15,0-1 0,25 1 16,-24 0-16,-1 0 0,0 0 16,25 0-16,-25-1 0,25 1 0,-25-25 15,25 25-15,0 0 0,-24-25 0,24 25 16,0-1-16,0 1 16,0 0-16,0 0 15,24-25 1,-24 25-16,25-25 15,0 0-15,-25 24 0,25-24 0,0 0 16,-1 25-16,1-25 0,0 0 16,0 0-16,0 0 0,-1 0 15,1 0-15,0 25 0,0-25 16</inkml:trace>
  <inkml:trace contextRef="#ctx0" brushRef="#br0" timeOffset="27179.623">23316 7913 0,'0'0'0,"-24"0"16,24 24 0,0 1-1,0 0 1,24-25-16,-24 25 0,0 0 16,0 0-16,25-1 15,-25 1-15,0 0 0,0 0 16,25 0-16,-25-1 15,0 1 1</inkml:trace>
  <inkml:trace contextRef="#ctx0" brushRef="#br0" timeOffset="27947.8877">23118 8210 0,'0'-24'31,"25"24"-15,0-25-16,-1 25 0,1 0 16,-25-25-16,25 25 0,0 0 0,0-25 15,-1 25-15,1-25 0,0 25 0,0 0 16,0-24-16,-1 24 0,1-25 15,0 25-15,0 0 0,-25-25 16,25 25-16,-25 25 63,0 0-48,0-1 1,0 1-1,24-25-15,-24 25 0,0 0 16,0 0 0,0-50 31,25 25-47,-25-25 15,0 0 1,25 25-1,-25-25-15,25 25 16,0 0 0,-1 0-16,1 0 15,0 0-15,0 0 16,0 0-16,-1 0 16,1 0-16,0 0 15,-25-24-15,25 24 0,-25-25 16,25 25-16,-25-25 0,0 0 31,-25 25-15,0 0-1,0 0 1,25 25 0,0 0-16,0 0 15,0-1-15,25 1 16,0-25-16,-25 25 15,25-25-15,0 0 0,-1 0 16,1 0-16,0 0 0,0 0 16,0 0-16,-1 0 0,1 0 15,0-25-15</inkml:trace>
  <inkml:trace contextRef="#ctx0" brushRef="#br0" timeOffset="30671.9786">24482 8136 0,'0'0'0,"0"25"63,0 0-48,0-1 1,0 1-1,0 0-15,-25-25 16</inkml:trace>
  <inkml:trace contextRef="#ctx0" brushRef="#br0" timeOffset="30963.8904">24705 7789 0,'0'24'16,"0"1"-1,0 0 1,0 0-16,25-25 0,-25 25 0,0-1 15,25-24-15,-25 25 0,0 0 16,25 0-16,-25 0 16,0 0-1,25-25 1</inkml:trace>
  <inkml:trace contextRef="#ctx0" brushRef="#br0" timeOffset="31308.7636">24681 7838 0,'0'-25'47,"24"25"-31,-24-24-16,25 24 15,0 0-15,0 0 16,0 0-16,-1 0 16,1 0-16,-25 24 15,25-24-15,0 25 16,-25 0-16,25-25 16,-25 25-16,0 0 0,0-1 15,-25 1-15,25 0 16,-25 0-16,0-25 0,25 25 15,-25-25-15,25 25 16,-24-25-16,-1 0 0,25 24 16</inkml:trace>
  <inkml:trace contextRef="#ctx0" brushRef="#br0" timeOffset="31616.1285">25102 7615 0,'0'25'47,"0"0"-47,0-1 15,0 1-15,25 0 16,-25 0-16,0 0 0,25-25 16,-25 24-16,0 1 0,25-25 15,-25 25-15,0 0 0,25-25 16,-25 25-16,24-25 16</inkml:trace>
  <inkml:trace contextRef="#ctx0" brushRef="#br0" timeOffset="31824.0335">25102 7813 0,'25'0'46,"-25"-24"-30,25 24-16,0 0 16,-25-25-16,25 25 0,-1-25 15,1 25-15</inkml:trace>
  <inkml:trace contextRef="#ctx0" brushRef="#br0" timeOffset="32219.8074">25326 7590 0,'24'0'47,"-24"25"-32,25-25 1,0 0-16,0 0 16,0 25-16,-1-25 15,1 0 1,0 0-16,-25 25 16,25-25-16,0 0 15,-25 24 1,0 1 15,0 0-31,-25-25 16,25 25-16,-25 0 0,0-1 15,25 1-15,-25-25 0,25 25 0,-24 0 16,-1 0-16,25-1 0</inkml:trace>
  <inkml:trace contextRef="#ctx0" brushRef="#br0" timeOffset="33052.0355">23639 8756 0,'-25'0'31,"25"25"-31,-25-25 16,25 25-16,-25-25 16,25 24-16,-24-24 0,24 25 15,-25-25-15,25 25 0,-25 0 16,25 0-16,-25-1 15,25 1-15,-25 0 0,25 0 16,0 0-16,-24 0 0,24-1 16,0 1-16,0 0 0,0 0 15,24-25-15,-24 25 0,25-1 16,0-24 0,0 25-16,0-25 15,-1 0-15,1 0 0,0 0 0,0 0 16,0 0-16,-1 0 0,1 0 15,0 0-15,0 0 0,0 0 16,-1 0-16</inkml:trace>
  <inkml:trace contextRef="#ctx0" brushRef="#br0" timeOffset="33627.7082">23961 8930 0,'-24'0'16,"-1"0"-16,0 0 15,0 0 1,25 24-16,-25-24 0,0 0 16,25 25-16,-24 0 15,24 0-15,-25-25 16,25 25-16,0 0 16,25-25-16,-25 24 0,24-24 15,1 0 1,0 0-1,0 0-15,0-24 16,0-1-16,-25 0 16,24 0-16,-24 0 15,25 25-15,-25-25 0,0 1 0,0-1 16,0 0-16,0 0 0,0 0 16,-25 25-16,25-24 0,-24-1 0,24 0 15,-25 0-15,25 0 0,-25 25 16,25-24-16,-25-1 15,25 50 1,25-25-16,-25 24 16,0 1-16,0 0 15,25 0-15,-25 0 0,0-1 0,25 1 16,-25 0-16,24 0 0,-24 0 0,25-25 16,-25 24-16,0 1 0,25 0 15,-25 0-15,25-25 0</inkml:trace>
  <inkml:trace contextRef="#ctx0" brushRef="#br0" timeOffset="34985.7177">24631 8880 0,'0'0'0,"25"25"15,0 0-15,-25-1 16,0 1-16,24-25 16,-24 25-16,25-25 15,0 0-15,-25-25 16,25 25-16,0-25 0,-1 25 16,-24-24-16,25 24 15,-25-25-15,25 25 0,-25-25 0,0 0 16,0 0-16,0 1 15,-25 24 1,0 0 0,1 0-16,-1 0 15,0 0-15,0 0 16,0 0-16,25 24 0,-24-24 0,-1 0 16,25 25-16</inkml:trace>
  <inkml:trace contextRef="#ctx0" brushRef="#br0" timeOffset="35858.8163">25226 8756 0,'-24'-25'15,"-1"25"1,0 0 0,0 0-1,25 25 1,-25-25-16,25 25 0,0 0 16,-24-25-16,24 24 15,0 1-15,24-25 0,-24 25 16,25-25-1,0 0-15,0-25 16,0 25 0,-1-25-16,-24 1 15,25 24-15,-25-25 16,0 0-16,0 50 47,0 0-32,0-1-15,0 1 16,0 0-16,0 0 0,0 0 0,25-1 16,-25 1-16,0 0 0,0 0 0,25 25 15,-25-26-15,25 1 0,-25 0 16,0 0-16,24 0 0,-24-1 0,0 1 16,0 0-16,0 0 0,0 0 15,-24-25-15,24 24 16,-25-24-16,0-24 15,0 24-15,25-25 16,-25 25-16,25-25 0,-24 0 0,24 0 16,-25 25-16,25-24 0,-25-1 0,25 0 15,0 0-15,0 0 0,0 1 16,0-1-16,0 0 0,0 0 16,25 25-16</inkml:trace>
  <inkml:trace contextRef="#ctx0" brushRef="#br0" timeOffset="36053.7629">25549 8880 0,'0'25'15,"0"0"-15,0-1 16,0 1-1,0 0 1,0 0-16,-25-25 16</inkml:trace>
  <inkml:trace contextRef="#ctx0" brushRef="#br0" timeOffset="36759.4665">25722 8607 0,'0'25'0,"0"0"15,0 0-15,0-1 16,0 1-16,0 0 0,0 0 15,0 0-15,0-1 0,0 1 16,0 0-16,0 0 16,0-50 31,-24 25-47,24-25 0,0 0 15,-25 1-15,25-1 16,0 0-16,0 0 0,0 0 15,0 1-15,0-1 16,25 50 15,-1-25-15,1 24-16,0-24 16,-25 25-16,25-25 0,0 0 15,-1 0-15,1 0 16,0 0-1,-25-25 1,0 1-16,0-1 16,0 0-16,0 0 15,-25 0 1,25 1-16,-25-1 16,25 0-1</inkml:trace>
  <inkml:trace contextRef="#ctx0" brushRef="#br0" timeOffset="37273.9682">26070 8607 0,'0'0'0,"0"25"0,0 0 15,0 0-15,0-1 16,0 1-16,0 0 16,0 0-16,0-50 62,0 0-62,0 0 16,0 1-16,0-1 0,0 0 15,0 0-15,25 0 0,-25 1 16,24 24 0,1 0-1,0 0 1,0 24-16,0-24 16,-1 0-1,1 25-15,0-25 16,-25-25-1,0 1 1,0-1 0,0 0-1,-25 25-15,25-25 0,0 0 16,-25 25-16,25-24 16,-24-1-1</inkml:trace>
  <inkml:trace contextRef="#ctx0" brushRef="#br0" timeOffset="37649.7613">26367 8260 0,'0'25'0,"25"-25"47,-25 25-47,25-25 15,0 0-15,0 0 0,-25 24 16,24-24-16,1 0 0,0 0 15,-25 25-15,25-25 0,0 0 0,-25 25 16,24-25-16,1 25 0,0-25 16,-25 25-16,25-1 15,-25 1-15,0 0 16,-25-25-16,25 25 0,-25 0 16,0-25-16,25 24 0,-24 1 15,-1-25-15,25 25 0,-25-25 0,0 25 16,0-25-16,1 25 0,-1-25 0,0 24 15</inkml:trace>
  <inkml:trace contextRef="#ctx0" brushRef="#br0" timeOffset="38681.5949">24234 9823 0,'0'24'47,"-25"-24"-31,25 25-16,0 0 15,-24-25-15,24 25 0,-25-25 16,25 25-16,-25-25 0,25 24 0,-25-24 15,25 25-15,-25-25 0,25 25 0,-24-25 16,24 25-16,-25-25 0,25 25 16,0 0-1,0-1-15,0 1 16,25-25-16,-1 25 16,1-25-16,0 25 0,0-25 15,0 0-15,-1 25 0,1-25 0,0 0 16,0 0-16,0 0 0,-1 24 0,1-24 15,0 0-15,0 0 0,0 0 16,-1 0-16</inkml:trace>
  <inkml:trace contextRef="#ctx0" brushRef="#br0" timeOffset="40145.5117">24408 9550 0,'0'25'16,"0"-1"-1</inkml:trace>
  <inkml:trace contextRef="#ctx0" brushRef="#br0" timeOffset="40746.0323">24433 9847 0,'0'0'0,"-25"0"0,50 25 46,-25 0-30,0 0-16,24-25 0,-24 25 16,0-1-16,0 1 0,0 0 15,0 0-15,25 0 0,-25 0 16,0-1-16,0 1 16,-25-50 30,25 1-30,0-1-16,0 0 16,0 0-16,25 0 0,-25 0 15,25 25-15,0 0 16,0 0-16,-1 0 16,1 0-16,0 0 15,0 25-15,0 0 31,-25 0-31,-25 0 16,25 0 0,-25-25-16,25 24 0,-25 1 15,0-25-15,25 25 16,-24-25-16,-1 0 16,0 0-16</inkml:trace>
  <inkml:trace contextRef="#ctx0" brushRef="#br0" timeOffset="41343.2944">24854 9947 0,'0'0'0,"-25"0"31,1 24 1,24 1-17,-25-25-15,25 25 0,0 0 16,0 0-16,0 0 15,25-1 1,-1-24 0,1 0-1,-25-24 1,25 24-16,-25-25 16,25 25-16,-25-25 0,0 0 15,0 0 1,0 0-1,25 25 1,-25 25-16,25-25 16,-25 25-1,24-25-15</inkml:trace>
  <inkml:trace contextRef="#ctx0" brushRef="#br0" timeOffset="41665.9598">25028 9897 0,'0'0'0,"0"25"32,0 0-17,25-25-15,-25 24 0,25-24 16,-25 25-16,24-25 15,-24 25-15,0-50 63,0 0-47,0 1-16,0-1 15,0 0-15,0 0 16,0 0-16,0 1 0,0-1 15,25 25-15,-25-25 0</inkml:trace>
  <inkml:trace contextRef="#ctx0" brushRef="#br0" timeOffset="41886.1183">25276 9699 0,'0'24'15,"0"1"1,0 0-16,0 0 16,0 0-16,0-1 0,25 1 15,-25 0-15,0 0 16,25-25-16,-25 25 16,24-25-16,1 0 15,-25-25 1</inkml:trace>
  <inkml:trace contextRef="#ctx0" brushRef="#br0" timeOffset="42357.8094">25450 9748 0,'0'-25'0,"-25"25"32,25 25-17,0 0-15,0 0 16,-25-25-16,25 25 0,0-1 15,25-24-15,-25 25 16,25 0 0,-1-25-16,1 0 15,0 0 1,-25-25-16,25 25 0,-25-25 16,25 25-16,-1-24 0,-24-1 15,25 0-15,-25 0 16,0 0-16,0 50 78,25-25-62,-25 25-16,0 0 15,25-25-15,-25 25 16,0-1-1,0 1 17,-25-25-32,0 0 15,0 0-15,1 0 16,24-25 0</inkml:trace>
  <inkml:trace contextRef="#ctx0" brushRef="#br0" timeOffset="42549.6983">25946 9748 0,'0'25'0,"0"0"16,0 0-1,0-1 1,-25 1-16,25 0 15</inkml:trace>
  <inkml:trace contextRef="#ctx0" brushRef="#br0" timeOffset="42913.842">26119 9500 0,'0'25'16,"0"0"0,25-25-1,-25 25-15,0-1 0,25-24 16,-25 25-16,25-25 0,-25 25 0,25-25 15,-25 25-15,24-25 0,-24 25 16,25-25-16,0 0 31,-25-25-15,-25 25-16,25-25 16,0 0-16,0 0 15,25 1-15,-25-1 0,0 0 0,0 0 16,0 0-16,0 1 0,25 24 15,-25-25-15,0 0 0,25 0 16</inkml:trace>
  <inkml:trace contextRef="#ctx0" brushRef="#br0" timeOffset="43538.015">26541 9401 0,'0'25'0,"-25"-25"15,25 25-15,0-1 16,0 1-16,0 0 16,0 0-16,0 0 0,25-25 15,-25 24-15,0 1 0,0 0 16,0 0 0,0-50 15,0 0-16,0 0 1,0 1-16,-25-1 0,25 0 0,0 0 16,0 0-16,-25 1 0,25-1 15,0 0-15,0 0 0,0 0 16,0 1-16,25-1 16,0 25-1,-25 25 1,25-25-16,-25 24 15,25-24-15,-25 25 16,0 0-16,0 0 16,0 0-1,-25-1-15,25 1 16,0 0 0,25-25 30,-1 0-30,1 0-16,0 0 16,0 0-16,-25 25 15,25-25-15,-25 25 16,0-1 0,-25-24-16,25 25 15,-25-25-15,0 0 0,0 25 16,1-25-16,-1 0 0,0 25 15,0-25 1</inkml:trace>
  <inkml:trace contextRef="#ctx0" brushRef="#br0" timeOffset="43895.1072">26566 9277 0,'0'0'0,"0"25"15,25-25 1,-1 25 0,1-25-16,0 0 15,0 0-15,0 0 0,-1 0 0,1 0 16,0 0-16,0 0 0,0 0 0,-1 0 15,1 0-15,0-25 0,0 25 0,0 0 16,-1 0-16,1 0 0,-25 25 16,25-25-16,-25 24 15,-25-24 1,25 25-16,0 0 0,-25-25 0,25 25 16,-24 0-16,24-1 0,-25 1 15,0 0-15,25 0 0,-25 24 0,0-24 16,25 0-16,-24 0 0,-1 0 0</inkml:trace>
  <inkml:trace contextRef="#ctx0" brushRef="#br0" timeOffset="93464.1173">8409 10592 0</inkml:trace>
  <inkml:trace contextRef="#ctx0" brushRef="#br0" timeOffset="94752.2728">8781 10716 0,'25'0'188,"24"0"-188,1 24 15,-25-24-15,24 0 16,1 0-16,-25 25 16,0-25-1,24 25-15,1-25 16,-25 0-1,-1 0 1,1 0 15</inkml:trace>
  <inkml:trace contextRef="#ctx0" brushRef="#br0" timeOffset="95423.8487">8954 11063 0,'25'0'125,"0"-25"-109,25 25-1,-25 0 1,-25-25-16,24 25 16,1 0-16</inkml:trace>
  <inkml:trace contextRef="#ctx0" brushRef="#br0" timeOffset="96064.6795">8855 11162 0,'25'0'62,"0"-25"-62,24 25 31,-24-25-15,0 1 0,0 24-1,0 0-15,0 0 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58:16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2431 12626 0,'25'0'78,"-1"24"-62,1 1-16,-25 0 15,50-25-15,-50 25 16,25-25-16,-1 0 15,-24 25 1,25-25-16,25 0 16,0 0-1,49-50-15,-25 0 16,1 1-16,49-26 16,0 1-16,-50-25 15,0 74-15,-49-25 16,0 26-16,0-1 15,0 25-15</inkml:trace>
  <inkml:trace contextRef="#ctx0" brushRef="#br0" timeOffset="1054.9286">2332 14486 0,'0'0'0,"24"25"0,1 0 15,0-25 1,0 24-1,0-24 1,-25 25-16,24-25 16,1 0-1,0 0 48,25-74-48,-1 24-15,26 1 16,24-26-16,-25 1 16,1 49-16,-1-25 15,1 25-15,-26-24 16,1 49-16,-25-25 16,-1 25-16,-24-25 15,25 25 16</inkml:trace>
  <inkml:trace contextRef="#ctx0" brushRef="#br0" timeOffset="43231.1768">2431 12576 0,'25'0'141,"-1"0"-110,1 0-15,0 0-1,-25 25 1,25 0 15,-25-1-15,25-24 0,-25 25-16,24-25 15,-24 25 1,25-25-1,-25 25-15,0 0 125,25-25-109,0 0 297,0-25-313,49 0 15,-74 0-15,25 25 16,0-25-16,-25 1 15,25 24-15,-1 0 16,1-25-16,0 25 16,0-25-1,0 25-15,-25-25 16,24 25-16,1-25 16,0 25-16,-25-24 15,25 24-15,0 0 16,-1-25-1,1 0 1,0 25 0,0 0-1,-25-25 1,25 25-16,-1 0 31,1 0 0,-25-25-31,25 25 16,0 0-16,0 0 16,-25-24-1,24 24-15,1-25 16,0 25-16,-25-25 16,50 25-16,-26-25 15,1 25 16,-25-25-31,25 25 16,-25-24 0,25 24-1,0 0-15,-25-25 16,24 25 15,-24-25 0,-24 25 126,-1 0-157,-25 0 15,25 25-15,1-25 16,-26 25-16,25-25 16,-24 0-16,24 24 15,0-24-15,0 25 16,0-25-16,-24 0 15,24 0 1,0 0 31</inkml:trace>
  <inkml:trace contextRef="#ctx0" brushRef="#br0" timeOffset="221976.006">29245 6176 0,'-25'0'46,"0"0"-30,0 0 15,1 0 1,-1 0-17,-25 0 1,25 0-1,0 0-15,-24 0 16,-1 0-16,1 25 16,24 0-16,-25-25 15,1 25 1,-1 0-16,25-25 16,-49 24-16,49 26 15,0-25-15,0 0 16,1-1-16,-26 1 15,25 25-15,25-1 16,-49-24-16,49 25 16,0-25-16,-25-1 15,25 26-15,-25-25 16,25 0-16,0-1 16,0 1-1,0 0-15,0 0 16,0 25-1,0-26 1,0 1-16,0 0 16,0 0-16,0 0 15,0-1 1,0 1-16,25 0 16,0 0-16,-25 0 15,24 24 1,1-24-1,0 25 1,0-26 0,-25 1-16,49 0 15,-24 0 1,0 0-16,0-25 16,0 0-16,-1 24 15,1-24-15,0 0 16,0 0-16,24 25 15,1-25-15,-25 25 16,24-25-16,26 25 16,-26-25-16,1 0 15,0 0-15,-1 0 16,1 0-16,0 0 16,-1 0-16,-24 0 15,25 0-15,-26 0 16,26 0-16,-25 0 15,0 0-15,-1 0 16,1-25-16,25 25 16,-50-50-16,49 26 15,-49-1-15,25-25 16,0 1-16,0-1 16,-25 0-1,25 1-15,-25-1 16,0 1-16,24-1 15,-24 25-15,0-49 16,0 24-16,0 25 16,0 0-16,0-24 15,0-1-15,-24 25 16,24 1-16,0-1 16,0 0-16,-25-25 15,0 26 1,25-1-1,-25 25-15,25-25 16,-25 25 0,25-25-16,-24 25 15,-1 0 1,25-25 0,-25 25-1,0-24 1,0-1-16,1 25 15,-1-25 1,0 25 0,0 0-1,0 0 1,25-25-16,-24 25 16,-1 0-1,0 0 1,0-25-1,0 25 1,1-24-16,-1 24 16,0 0-1,0-25 1,0 25 0,1 0 15,-1 0 0,0 0-15,0 0-16,0 0 15,0 0 48</inkml:trace>
  <inkml:trace contextRef="#ctx0" brushRef="#br0" timeOffset="223039.1179">28575 6722 0,'0'25'93,"0"0"-77,0 24-16,0-24 16,0 0-16,0 0 15,25 0 16,0-25 63,-25 24-78,0 1 15,24 0 63,-24 0-79,0 0 1,0-1 0,0 1-1</inkml:trace>
  <inkml:trace contextRef="#ctx0" brushRef="#br0" timeOffset="224431.8107">28550 6672 0,'25'0'140,"0"0"-124,0 0-16,-1 0 16,26 0-16,-25 0 15,0 0 1,-1 0-16,1 0 15,0 0 1,0 0 0,0 0 31,-1 0-32,1 0 1,0 25-1,0-25 1,-25 25 0,25 0-1,-25 0 17,24 24-17,-24-24 1,0 0-1,0 0 1,0 0 0,0-1-1,0 1 1,0 0 0,-24-25-16,24 25 15,-25-25 1,25 25-1,-25-25 1,0 24-16,0 1 31,1-25 1,-1 0-17,0 0 1,0 0-16,0 0 15,1 0-15,-26 0 16,25 0-16,0 0 16,-24 0-16,49-25 15,-25 25-15,0 0 32</inkml:trace>
  <inkml:trace contextRef="#ctx0" brushRef="#br0" timeOffset="225312.2418">29518 6821 0,'0'75'156,"0"-26"-156,0-24 16,0 0-16,0 25 15,24-50-15,-24 24 16,0 1-16,0 0 16,0 0 15,-24-50 94</inkml:trace>
  <inkml:trace contextRef="#ctx0" brushRef="#br0" timeOffset="226039.8649">29121 6747 0,'25'-25'141,"24"25"-141,1-25 15,-1 25-15,1-25 16,0 25-16,24-24 16,-49 24-16,24 0 15,1-25-15,0 25 16,-1 0-16,-49-25 16,25 25-16,0 0 31</inkml:trace>
  <inkml:trace contextRef="#ctx0" brushRef="#br0" timeOffset="232671.2196">29270 6226 0,'0'-25'47,"0"0"-47,0 1 16,0-26-16,24 0 15,-24 26-15,25-26 16,25-24-16,-25 24 16,24 0-16,-24-24 15,25-1-15,24 1 16,-24 24-16,24-24 16,-49 49-16,24-24 15,-49-1-15,25 50 16,0-25-1</inkml:trace>
  <inkml:trace contextRef="#ctx0" brushRef="#br0" timeOffset="233415.4738">29790 6598 0,'25'0'94,"50"0"-94,-1-50 16,25 26-16,0-1 15,26 25-15,23-25 16,-73 0-16,49 0 16,-25 1-16,-25 24 15,1 0-15,-50-25 16,-1 25-16,26 0 16,-25 0-1,0 0 1</inkml:trace>
  <inkml:trace contextRef="#ctx0" brushRef="#br0" timeOffset="234311.034">29790 7293 0,'25'49'125,"25"1"-125,-1-25 16,1 24-16,-25-24 16,0 0-16,24 0 15,-24 24-15,25-24 16,-26 0-1,1 0-15,0-1 16,0-24 0,-25 25-16,25-25 15,-25 25 1,25 0 0,-1-25-16,-24 25 15,25-25 1,-25 24-16</inkml:trace>
  <inkml:trace contextRef="#ctx0" brushRef="#br0" timeOffset="234935.073">29146 7714 0,'0'25'63,"0"25"-63,0 24 15,-25-24-15,25 24 16,0 25-16,0-49 15,0 0-15,0 24 16,0 0-16,0 1 16,0-50-16,0 49 15,0-49-15,0 24 16,0 1-16,0-25 16,0 0-16,0-1 15,0 1-15,0 0 16,0 0-16,0 0 15,0-1 1,0 1 0</inkml:trace>
  <inkml:trace contextRef="#ctx0" brushRef="#br0" timeOffset="235599.2348">28600 7516 0,'-50'0'31,"-24"74"-31,24-74 16,-24 75-16,-1-26 16,-24 26-16,25-1 15,-26-24-15,51-1 16,-1-24-16,1 25 16,24-1-16,-25-24 15,50 25-15,-49-25 16,24-1-16,-25 26 15,1-25-15,24 49 16,-25-49-16,25 25 16,1-1-16,-1-24 15,0 0-15,0 24 16,25-24 0,-25-25-16</inkml:trace>
  <inkml:trace contextRef="#ctx0" brushRef="#br0" timeOffset="236367.3404">28352 7119 0,'-50'0'0,"-49"0"15,25 0-15,-26 0 16,-49 50-16,1-1 15,48-24-15,1 0 16,-25 0-16,99-25 16,1 24-16,-26-24 15,50 25-15,-25-25 16,0 0 0,1 0 15,-1 0 0,25 25-15,-25-25-1,0 0 1,0 0-16,1 0 31,24 25-31,-25-25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8:59:49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23589 3398 0,'-25'0'47,"25"25"-47,0 0 16,0 0 0,0-1-16,-24 1 0,24 0 15,0 0-15,0 0 0,0-1 16,0 1-16,0 0 15,-25 0-15,25 0 0,0 0 16,0-1 0,-25-24-16,25-24 31,25-1-15,-25 0-16,0 0 15,0 0-15,0 0 0,0 1 0,0-26 16,0 25-16,25 0 0,-25-24 0,0 24 15,0 0-15,0 0 0,24 1 0,-24-1 16,0 0-16,25 0 0,-25 0 0,0 1 16,25 24-16,0-25 15,0 50 1,-25-1 0,24-24-1,-24 25-15,25 0 0,-25 0 16,25 0-16,-25-1 0,25 1 15,-25 0-15,0 0 0,25 0 0,-25-1 16,0 1-16,0 0 0,24 0 0,-24 0 16,0-1-16,0 1 0,0 0 0,0 0 15,0 0-15,-24 0 0,24-1 16,0 1-16</inkml:trace>
  <inkml:trace contextRef="#ctx0" brushRef="#br0" timeOffset="276.395">23465 3621 0,'0'-24'31,"25"24"-15,-25-25-16,25 25 15,0 0-15,-1-25 16,1 25-16,0-25 0,0 25 16,0 0-16,-1 0 0,-24-25 0,25 25 15,0 0-15,0 0 0</inkml:trace>
  <inkml:trace contextRef="#ctx0" brushRef="#br0" timeOffset="588.5411">23837 3547 0,'25'25'15,"-25"0"-15,25-1 16,-25 1-1,25 0-15,0 0 16,-25 0-16,24-25 16,-24 25-16,0-1 15,0-48 32,-24 24-47,24-25 16,-25 0-16,25 0 15,0 0-15,0 0 0,0 1 16,0-1-16,0 0 16,25 25-16,-1-25 0</inkml:trace>
  <inkml:trace contextRef="#ctx0" brushRef="#br0" timeOffset="884.3677">24234 3597 0,'0'24'15,"0"1"1,25-25 0,0 0-1,-25-25 1,25 25-16,-25-24 15,24 24 1,-24-25-16,0 0 16,-24 25-16,24-25 15,-25 25 1,25-25-16,-25 25 16,25-24-16</inkml:trace>
  <inkml:trace contextRef="#ctx0" brushRef="#br0" timeOffset="1520.7061">24433 3547 0,'0'0'0,"0"25"0,0 0 15,24-1-15,-24 1 16,0 0-16,0 0 15,0-50 17,0 0-17,25 0-15,-25 1 16,25-1-16,-25 0 16,25 0-16,0 25 15,-1 0 1,-24 25-1,25 0-15,-25 0 16,25-25-16,-25 24 0,25-24 0,-25 25 16,25-25-16,-1 0 15,1 0-15,0 0 0,0 0 16,0 0-16,-25-25 16,24 25-16,1-24 0,-25-1 15,25 25-15,-25-25 0,0 0 16,25 0-16,-25 1 15,0-1-15,-25 25 16,0 0 0,0 0-16,25 25 15,-24-25-15,24 24 0,-25-24 16,25 25-16,0 0 0,-25-25 16,25 25-16,0 0 0,0-1 15,0 1-15,0 0 16,0 0-16,25-25 0,0 0 15,-1 0 1,-24-25-16,25 25 16,0-25-16,0 25 15,-25-25-15,25 25 0,0-24 16,-1 24 0,1 0-1</inkml:trace>
  <inkml:trace contextRef="#ctx0" brushRef="#br0" timeOffset="2059.9765">25896 3200 0,'0'0'16,"0"-25"-16,-25 25 0,0 0 15,1 0 1,-1 0 15,25 25-31,0 0 0,-25-1 16,25 1-16,0 0 16,0 0-16,25 0 0,-25-1 15,25 1-15,-1 0 16,1-25-16,-25 25 0,25-25 0,0 0 15,0 25-15,0-25 0,-1 0 16,-24 24-16,25-24 0,-50 0 47,1 0-47,-1 0 16,0 0-16,0 0 0,0 0 15,0 0-15,1 0 16,24-24-16,-25 24 0,0 0 15</inkml:trace>
  <inkml:trace contextRef="#ctx0" brushRef="#br0" timeOffset="2444.2684">26194 3349 0,'-25'0'16,"0"24"-1,0-24-15,25 25 16,-24 0-16,24 0 16,-25 0-16,25-1 15,0 1-15,25-25 16,-25 25-16,24-25 15,1 0 1,-25-25 0,25 25-16,0-25 15,-25 1 1,25 24-16,-1 0 16,1 0 30,0 0-30</inkml:trace>
  <inkml:trace contextRef="#ctx0" brushRef="#br0" timeOffset="2928.3246">26442 3349 0,'0'24'0,"0"1"16,-25 0-16,25 0 15,0 0 1,25-25 0,-25 24-1,25-24-15,-25-24 16,24 24-16,-24-25 15,25 0 1,-25 0 0,0 0-1,25 25-15,0 0 32,0 0-32,-25 25 15,24-25-15,1 0 16,-25 25-16,25-25 15,0 0-15,0 25 16,-1-50 0,1 25-16,-25-25 15,25 25-15,-25-25 16,0 1-16,0-1 16,-25 0-1,25 0-15,0 0 16,-25 25-1</inkml:trace>
  <inkml:trace contextRef="#ctx0" brushRef="#br0" timeOffset="3432.5568">27657 3125 0,'-25'-24'16,"25"-1"0,-24 25-16,-1 0 15,25 25 17,0-1-32,0 1 0,0 0 15,0 0-15,0 0 0,0-1 0,0 26 16,0-25-16,0 0 0,0-1 0,0 1 15,0 0-15,0 0 0</inkml:trace>
  <inkml:trace contextRef="#ctx0" brushRef="#br0" timeOffset="4044.2194">27360 3324 0,'0'-25'0,"24"25"15,-24-25-15,25 25 0,-25-25 16,25 25-16,0 0 0,0 0 0,-1-24 16,1 24-16,0 0 0,0 0 0,0-25 15,-1 25-15,1 0 0,0-25 0,0 25 16,-25-25-16,25 25 0,-25-25 0,24 25 16,-24-24-16,0 48 15,0 1 1,0 0-1,0 0-15,0 0 16,0-1-16,0 1 0,0 0 16,25-25-1,-25 25-15,0 0 16,0-50 0,25 25-1,-25-25-15,25 0 16,-25 0-1,25 25 1,-25 25-16,0 0 16,24-25-16,-24 25 0,25-25 15,-25 25-15,25-25 0,-25 24 0,25-24 16,0 25-16,-1-25 16,1-25-16,0 25 15,0-24-15,0 24 0,-25-25 16,25 25-16,-25-25 0,24 25 15,-24-25-15,-24 25 32,24 25-17,-25 0 1,25 0-16,-25-1 16,25 1-16,25 0 15,-25 0-15,25 0 16,-1-25-16,1 0 15</inkml:trace>
  <inkml:trace contextRef="#ctx0" brushRef="#br0" timeOffset="4412.0386">28823 3051 0,'-25'-25'0,"0"25"16,1 0-16,-1 25 16,0-25-1,25 25-15,-25-25 16,25 25-16,-25-1 16,25 1-16,0 0 0,25 0 15,-25 0-15,25-1 16,-25 1-16,25-25 0,-25 25 15,25-25-15,-25 25 0,24 0 16,-24-1-16,0 1 16,0 0-1,-24-25 1,-1 0 0,25 25-16,-25-25 0,0 0 15,0 0-15,25-25 16,-24 25-16</inkml:trace>
  <inkml:trace contextRef="#ctx0" brushRef="#br0" timeOffset="4795.8057">28972 3249 0,'-25'0'16,"25"25"-1,-25-25-15,25 25 16,-25-25-16,25 25 16,0 0-16,0-1 15,25-24-15,-25 25 16,25-25-16,0 0 15,0 0 1,-25-25-16,24 25 16,-24-24-16,25-1 15,0 25 1,0 0 15,-25 25-31,0-1 16,25-24-16,-25 25 0</inkml:trace>
  <inkml:trace contextRef="#ctx0" brushRef="#br0" timeOffset="5380.8336">29344 3274 0,'-25'0'0,"25"25"16,0 0-16,0 0 16,-25-25-16,25 24 0,0 1 0,0 0 15,0 0-15,25-25 16,-25 25-16,25-25 16,0 0-16,0 0 15,-1-25 1,-24 0-1,25 25-15,-25-25 0,0 0 16,25 1-16,-25-1 16,0 0-16,0 0 15,25 25-15,-25 25 47,0 0-47,0 0 16,25-25-16,-25 24 15,0 1-15,24-25 16,-24 25-16,25-25 16,-25 25-16,25-25 15,0 0 1,-25-25 0,25 25-16,-1-25 15,-24 0-15,25 25 16,-25-24-16,25 24 0,-25-25 15,0 0-15,25 25 16,-25-25-16,0 0 0,0 1 16,0-1-16,-25 0 15,25 0-15,-25 0 16,0 25-16,1 0 16</inkml:trace>
  <inkml:trace contextRef="#ctx0" brushRef="#br0" timeOffset="7008.1827">26343 3795 0,'0'25'47,"0"0"-31,0 0-1,0-1-15,0 1 0,0 0 16,0 0-16,0 0 0,0-1 16,0 1-16,0 0 0,0 0 0,0 0 15,0-1-15,0 1 0,0 0 16,0 0-16,0 0 0,0-1 16,0 1-16</inkml:trace>
  <inkml:trace contextRef="#ctx0" brushRef="#br0" timeOffset="7353.9167">26219 4167 0,'0'0'0,"0"25"0,0 0 31,0 0-15,24-1-16,-24 1 15,25 0-15,-25 0 16,25-25-16,-25 25 0,0-1 16,25-24-16,-25 25 15,0-50 16,25 25-31,-25-24 16,24-1-16,-24 0 0,25 0 16,-25 0-16,0 1 0,25-1 0,-25 0 15,25 0-15,-25 0 0</inkml:trace>
  <inkml:trace contextRef="#ctx0" brushRef="#br0" timeOffset="9838.0969">26095 3051 0,'0'-25'203,"-25"0"-187,25 1 0,-25 24-16,0-25 15,25 0-15,-25 25 0,1-25 16,-1 25 0,25-25-16,-25 25 15,0 0 1,0 0-16,0 0 15,1 0-15,-1 0 16,0 0-16,0 0 0,0 0 16,1 0-16,24-24 0,-25 24 15,0 0-15,0 0 16,0 0 0,1 0-16,-1 0 15,0 0-15,0 0 16,0 0-16,1 0 15,-1 0-15,0 0 0,0 0 0,0 0 16,1 0-16,-1 0 16,0 0-16,0 0 0,0 0 0,1 0 15,-1 24-15,0-24 16,0 0-16,0 0 16,1 25-16,-1-25 15,0 0-15,0 0 0,0 0 16,1 0-16,-1 0 15,25 25-15,-25-25 0,0 0 16,0 0-16,0 0 16,1 0-16,-1 0 15,25 25-15,-25-25 0,0 0 16,0 25 0,1-25-16,-1 0 15,25 24 1,-25-24-16,0 0 15,25 25-15,-25-25 0,25 25 16,-24-25-16,-1 0 16,25 25-16,-25-25 0,25 25 15,-25-25-15,25 24 16,-25-24-16,1 0 16,24 25-1</inkml:trace>
  <inkml:trace contextRef="#ctx0" brushRef="#br0" timeOffset="10202.7912">24482 3001 0,'0'25'47,"-25"-25"-32,25 25-15,-24-25 16,24 25-16,0 0 16,-25-25-16,25 24 0,0 1 15,-25 0-15,25 0 16,0 0-16,0-1 16,0 1 15,25-25-31,0 0 15,-1 25-15,1-25 16,0 0-16,0 0 0,24-25 16</inkml:trace>
  <inkml:trace contextRef="#ctx0" brushRef="#br0" timeOffset="11838.2713">26119 3026 0,'0'-25'16,"0"1"15,0-1 0,0 0-15,0 0 15,-24 25-31,-1 0 31,25-25-31,-25 25 16,0-24-1,0 24-15,1 0 16,24-25-16,-25 25 0,0 0 16,0-25-16,0 25 15,0 0-15,1-25 0,-1 25 0,0 0 16,0 0-16,0-25 0,1 25 16,-1 0-16,0-24 0,0 24 15,0 0-15,1 0 0,-1 0 0,0 0 16,0 0-16,0-25 0,1 25 15,-1 0-15,0 0 0,0 0 16,0 0-16,1 0 0,-1 0 16,0 0-16,0 0 0,0 0 15,1 0-15,-1 0 0,0 0 0,0 0 16,0 0-16,1 0 0,-1 0 0,0 0 16,0-25-16,0 25 0,-24 0 0,24 0 15,-25 0-15,25 0 0,1 0 0,-26 0 16,25 0-16,-24 0 0,24 0 15,-25 0-15,25 0 0,-24 0 0,24 0 16,-25 0-16,26 25 0,-26-25 0,25 0 16,-24 0-16,24 0 0,-25 25 0,25-25 15,1 0-15,-1 0 0,-25 24 0,25-24 16,1 0-16,-1 0 0,0 25 0,0-25 16,-24 0-16,24 25 0,0-25 0,0 0 15,0 0-15,0 0 0,1 25 0,-1-25 16,0 0-16,0 0 0,0 25 0,1-25 15,-1 0-15,0 24 0,0-24 0,0 0 16,1 25-16,-1 0 16,0-25-16,0 0 0,25 25 0,-25-25 0,1 25 15,-1-25-15,0 24 16,0-24-16,25 25 0,-25-25 0,1 0 16,-1 25-16,0-25 0,0 25 15,0 0-15,1-25 0,-1 24 16,0 1-16,0-25 0,0 25 15,1-25-15,-1 25 0,0 0 16,0-25-16,25 24 0,-25-24 0,1 0 16,24 25-16,-25-25 0,25 25 15,-25-25-15,0 25 0,0 0 16,1-1 0,24 1-1,-25-25-15,25 25 0,-25-25 0,25 25 16,-25-25-16,25 25 0,-25-25 15,0 24-15,1-24 16,24 25-16,-25-25 0,25 25 16,-25-25-16,50 0 125</inkml:trace>
  <inkml:trace contextRef="#ctx0" brushRef="#br0" timeOffset="12266.3774">22671 3349 0,'0'24'47,"-24"1"-31,24 0-1,0 0 1,-25 0-16,25-1 16,0 1-1,0 0-15,0 0 16,0 0-16,0-1 31,25-24-15,-1 0-1,-24-24-15,25 24 16,0 0-16,0 0 16,0-25-16,0 25 0,-1-25 0,1 25 15</inkml:trace>
  <inkml:trace contextRef="#ctx0" brushRef="#br0" timeOffset="22086.1835">15701 7962 0,'0'0'0,"-24"-25"15,-1 1-15,0-1 16,0 0-16,0 0 16,1 25-16</inkml:trace>
  <inkml:trace contextRef="#ctx0" brushRef="#br0" timeOffset="38166.2923">25971 5333 0,'297'347'562</inkml:trace>
  <inkml:trace contextRef="#ctx0" brushRef="#br0" timeOffset="47724.612">25747 3001 0,'0'0'0,"-25"0"0,1-24 15,-1 24-15,0 0 16,0 0-16,0-25 15,1 25-15,-1 0 0,0 0 16,0 0-16,0 0 0,1 25 0,-1-25 16,0 0-16,0 0 0,-24 0 0,24 0 15,0 24-15,-25-24 0,26 0 0,-26 0 16,25 0-16,-24 25 0,-1-25 0,25 0 16,0 0-16,-24 25 0,24-25 0,0 0 15,-25 0-15,26 25 0,-1-25 0,0 0 16,0 25-16,0-25 0,1 24 0,-1-24 15,25 25-15,-25-25 0,0 25 16,0 0 0,25 0-16,-24-25 0,24 24 15,0 1-15,-25-25 16,25 25-16,-25-25 16,25 25-16,-25-25 15,25 25 1,0-1-1,0-48 17</inkml:trace>
  <inkml:trace contextRef="#ctx0" brushRef="#br0" timeOffset="47973.4711">24557 3150 0,'0'0'16,"-25"0"-16,25 25 0,-25-25 16,25 25-16,-25-25 15,25 25 1,25-25-1,0 0 1,0 0-16,-1 0 16,1 0-16,0 0 0,25 0 0,-26 0 15,26-25-15</inkml:trace>
  <inkml:trace contextRef="#ctx0" brushRef="#br0" timeOffset="49004.4287">25921 2902 0,'0'-25'31,"-25"25"31,25-24-46,-25 24-16,0 0 16,1-25-16,-1 25 15,0 0-15,0-25 0,0 25 16,1 0-16,-1 0 0,0 0 0,0-25 15,0 25-15,-24 0 0,24 0 0,0-25 16,-24 25-16,24 0 0,-25 0 0,25-24 16,-24 24-16,24 0 0,-25 0 0,26 0 15,-26 0-15,25-25 0,0 25 0,-24 0 16,24 0-16,0 0 0,0 0 0,-24 0 16,24 0-16,0 0 0,0 0 0,0 0 15,-24 0-15,24 0 0,0 0 16,-24 25-16,24-25 0,-25 0 0,1 0 15,-1 0-15,25 0 0,-24 0 0,-1 0 16,25 24-16,-24-24 0,24 0 0,-25 0 16,25 0-16,1 25 0,-1-25 0,-25 0 15,25 25-15,1-25 0,-1 0 0,0 25 16,0-25-16,0 0 0,1 25 0,-1-25 16,0 0-16,0 24 0,0-24 0,0 25 15,1-25-15,24 25 0,-25-25 16,0 25-16,0-25 0,25 25 15,-25-25-15,1 24 0,-1-24 16,0 25 0,0-25-16,25 25 0,-25-25 15,1 25-15,-1 0 16,0-25-16,0 24 0,0-24 16,1 25-16,-1 0 15,0-25-15,0 25 0,0 0 16,1-25-16,-1 24 0,0 1 0,0-25 15,0 25-15,1 0 0,-1 0 16,0-25-16,0 24 0,0-24 0,25 25 16,-24-25-16,-1 0 0,25 25 0,-25-25 15,0 25-15,0 0 0,1-25 16,24 24-16,-25-24 16,0 25-16,0 0 0,0-25 15,25 25 1,-24 0-1,24-1 1,0 1 15,24-25-15</inkml:trace>
  <inkml:trace contextRef="#ctx0" brushRef="#br0" timeOffset="49316.771">22845 3497 0,'-25'0'16,"25"25"-16,-24-25 15,24 25-15,-25 0 16,25 0-16,-25-25 16,25 24-16,0 1 15,0 0 1,0 0 15,25-25-31,0 0 16,-1 0-16,1-25 15,0 25-15,25 0 0,-26 0 16,1-25-16</inkml:trace>
  <inkml:trace contextRef="#ctx0" brushRef="#br0" timeOffset="56954.6606">26243 3051 0,'968'-298'641,"-919"298"-641,1 0 15,-25 25 1,0-25-16,-1 0 16,1 0-1,-25 25-15,25-25 16,0 0 0,0 0-16,-1 0 15,1 25-15,0-25 16,0 0-1,0 25 1,-1-25 0,1 24 249,25 1-249,-25 0 0,-1-25 15,-24 25-16,25 0 1,0-25 0,-25 24-16,25-24 15,-25 25 17</inkml:trace>
  <inkml:trace contextRef="#ctx0" brushRef="#br0" timeOffset="59710.2057">27856 2877 0,'-397'199'547</inkml:trace>
  <inkml:trace contextRef="#ctx0" brushRef="#br0" timeOffset="59727.1983">26144 2977 0,'2952'-174'985</inkml:trace>
  <inkml:trace contextRef="#ctx0" brushRef="#br0" timeOffset="189018.4367">26194 4812 0,'0'25'94,"0"0"-79,0 0 1,0-1 0</inkml:trace>
  <inkml:trace contextRef="#ctx0" brushRef="#br0" timeOffset="190299.3318">23788 4390 0,'49'50'16,"-49"-25"-1,0 24-15,0 1 16,0 24-16,0-24 15,0 0-15,0-1 16,0-24-16,0 0 16,0 0-1,0-75 63,-25-24-62,25 24-16,0 0 16,-24 26-16,24-26 15,0 25 1,-25 0-16,25 1 16,0-1-1,0 0 32,49 50-16,-24 24-15,25 1-16,-25-25 16,24 24-16,-24 1 15,0-50-15,0 25 16,0 0-16,-25-1 15,24 1-15,1-25 16,0 0 0,0-25 93,-25-24-109,25-1 16,-25 25-16,0-24 15,24 24 1,-24 0-16,0-24 16,0 24-16,0-25 15,0 1 1,0 24-16,0 0 15,0 0 1,25 75 78,25-1-94,-50 1 15</inkml:trace>
  <inkml:trace contextRef="#ctx0" brushRef="#br0" timeOffset="191322.808">24482 4589 0,'0'25'16,"0"24"-1,0 1-15,0-25 16,0-1-16,0 1 16,0 0-16,0 0 15,-25-25 110,-24-50-125,24 1 16,25-1-16,0 25 16,-25 25-16,25-49 15,0 24-15,0 0 16,0 0-16,0 0 31,25 25 0,25 0-15,-26 25 0,1 25-16,25-1 15,-1-24-15,1 25 16,-25-25-16,24 24 15,1-24-15,-25 25 16,0-50-16,-1 25 16,1-50 62,-25-25-63,0-24-15,25 24 16,-25 25-16,0-24 16,0-1-16,0 0 15,0 26-15,0-26 16,0 25 15,-25 0 16</inkml:trace>
  <inkml:trace contextRef="#ctx0" brushRef="#br0" timeOffset="192459.2324">26194 4787 0,'25'25'47,"-25"0"-47,0 0 15,0 0-15,24-1 16,-24 1-16,0 0 31,0 0 16</inkml:trace>
  <inkml:trace contextRef="#ctx0" brushRef="#br0" timeOffset="193515.3103">26442 4688 0,'0'0'0,"49"-25"0,-24 25 16,0 0 0,0 0-1,0 0 1,-1 0 15,1 0 0,0 0 16,-25 25-47,0 0 47,0 0-31,0-1 15,25-24-15,-25 25-1,0 0 1,0 0-1,0 0-15,0 0 32,0-1-17,0 1 1,-25 0-16,25 0 16,-25-25-1,0 0 1,25 25-1,-49-25-15,24 0 16,-25 0 0,26 0-16,-1 0 15,-25 0-15,25 0 16,1 0-16,-26 0 16,25 0-16,0 0 15,1 0-15,-1 0 16</inkml:trace>
  <inkml:trace contextRef="#ctx0" brushRef="#br0" timeOffset="195355.2735">26144 4812 0,'50'0'15,"-25"0"1,-1 0 0,1 25-16,0 25 15,0-26-15,-25 1 16,25 0-16,-1 0 16,-24 0-16,25-25 15,-25 24-15,0 1 16,25 0-16,0-124 125,-25 24-125,0-24 15,25 25-15,-25 24 16,24-24-16,1 24 16,-25 0-16,0 26 15,25-51-15,0 50 16</inkml:trace>
  <inkml:trace contextRef="#ctx0" brushRef="#br0" timeOffset="197058.6716">26665 4663 0,'25'0'94,"0"25"-78,-25 0-1,24 0-15,-24 24 16,0-24-16,0 25 16,0-1-16,0-24 15,0 25-15,0-25 16,0 24-16,0-24 16,0 0-1,-24-50 95,-1 0-95,25 0-15,0-24 16,-25 24-16,25 0 15,0-24-15,-25 24 16,25 0-16,0 0 16,0-25-1,0 26 1,0-1 0,0 0-1,25 0 1,0 25-1,0 0-15,-1 0 16,1 0 0,0 0-16,0 0 15,0 0 1,-1 0 0,1 0-1,0 0 16,-25 25-15,25-25 0,-25 25-1,0 0 1,0 24 0,-25-24-1,0 25 1,0-25-16,1-25 15,-1 24-15,0-24 16,0 0 0,25 25 15,0 0 94,50-25-125,-50 25 16,49-25-16,-49 25 15,25-1-15,0-24 31,0 25-31,-25 0 94,-25-25-78,-25 25-16,1-25 15,24 25-15,-25-25 16,1 0-16,24 0 16,0 0-16,0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9-13T09:04:35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11658 8607 0</inkml:trace>
  <inkml:trace contextRef="#ctx0" brushRef="#br0" timeOffset="14166.9001">24705 9947 0,'0'49'125,"25"-49"-109,-25 50-16,0-25 15,0 0-15,0-1 16,0 1-16,0 0 31,-49-25 63,24-50-78,0 50-1,0-24-15,25-1 16,-25 25 0,25-25-16,0 0 15,25 25 110,0 25-109,0 0-16,24 0 15,1-1-15,-25-24 16,0 0-16,-1 25 16,1-25-16,0 0 15,0 0 1,0 25 0,0-25-1,-25 25-15,24-25 16,1 0-16,0 0 15,0 0-15,0 0 16,-1 0-16,1 0 16,0 0-1,0-25-15,-25-25 16,25 1-16,-25-1 16,0 25-1,0-24-15,0-1 16,0 25-16,0-24 15,0 24-15,0 0 16,0 0 31</inkml:trace>
  <inkml:trace contextRef="#ctx0" brushRef="#br0" timeOffset="15134.4575">25301 10021 0,'25'0'32,"-1"0"-17,-24 25 1,0 0-16,25 0 16,-25-1-1,0 1-15,0 0 31,0-99 48,0 49-79,0 0 15,0-25-15,0 25 16,0 1-1,25-1 1,-25 0-16,25 25 16,0 0 62,-1 25-78,1-25 15,-25 25-15,25-1 16,0 1-16,0 0 16,-1-25-1,-24 25-15,0 0 16,0-50 62,0-25-78,0 25 16,0-24-16,0-1 15,0 1-15,0-1 16,0 25 0,0 0-16,0-24 15,0 24 1,0 0 15,-24 25-31</inkml:trace>
  <inkml:trace contextRef="#ctx0" brushRef="#br0" timeOffset="15983.0653">26442 9798 0,'-25'0'63,"50"49"-48,24 1 1,-24 0-16,25-26 16,-50 1-16,25 25 15,-1-50-15,-24 25 32,25-25-1,0-50-16,0-74-15,0 74 16,-1-24-16,26 0 16,-25 24-16,-25 0 15,0 26-15,25-26 16,-25 25 0,24 25-16,1 25 78</inkml:trace>
  <inkml:trace contextRef="#ctx0" brushRef="#br0" timeOffset="17007.5365">27062 9798 0,'0'49'31,"0"1"-31,0-25 16,0 0-1,0-1-15,0 1 16,-25-74 78,0-1-94,25 25 15,0 0-15,-25 1 16,25-1-16,0-25 15,0 25 1,0 1 0,25 24-1,-25-25-15,50 0 16,-25 25 0,0 0-1,-1 0-15,1 25 47,-25 0-47,0 24 16,0-24-16,0 25 15,-25-26-15,25 1 16,-24 0-16,-1-25 16,0 50-16,0-50 46,50 0 33,25 0-79,-26 0 15,1 24-15,0-24 16,-25 25-1,0 0 17,0 0-17,-25 0-15,0-25 16,-24 0-16,-1 25 16,25-25-16,-24 0 15,24 0-15,74 0 63,76-25-48,-26 25-15</inkml:trace>
  <inkml:trace contextRef="#ctx0" brushRef="#br0" timeOffset="17430.2558">28029 9599 0,'0'25'62,"0"25"-62,0-25 16,0 24-16,0 1 15,0-25-15,0-1 16,0 1-16,0 0 31</inkml:trace>
  <inkml:trace contextRef="#ctx0" brushRef="#br0" timeOffset="17982.4651">28054 9575 0,'0'0'0,"75"0"0,-51 0 15,1 0 1,0 0-16,0 0 16,0 0-1,-1 0 1,1 0 15,-25 49-15,0-24-1,0 0-15,0 0 16,-49-1-16,-1 26 16,0-50-1,26 0-15,-1 25 16,0-25-16,25 25 16,-25-25-16,0 0 15,50 0 32,99 0-47,-25-25 16</inkml:trace>
  <inkml:trace contextRef="#ctx0" brushRef="#br0" timeOffset="18438.7884">28600 9649 0,'-25'50'63,"0"-1"-63,25-24 15,0 0-15,0 0 16,0-1-1</inkml:trace>
  <inkml:trace contextRef="#ctx0" brushRef="#br0" timeOffset="18854.0951">28377 9624 0,'0'0'16,"24"-25"30,26 1-46,0-1 16,24-25 0,-24 25-16,24-24 15,-49 49-15,0-25 16,-25 0-16,24 25 16,-24-25-16,0 1 31</inkml:trace>
  <inkml:trace contextRef="#ctx0" brushRef="#br0" timeOffset="19918.0932">29518 9376 0,'0'25'32,"0"49"-17,24-24-15,1-25 16,0 24-16,-25 1 16,25-25-16,0 24 15,-1-24-15,1-25 16,0 0 31,0 0-32,0 0-15,-1-25 16,26-49-16,-25 24 16,24 1-16,-49-26 15,50 26-15,-25-26 16,0 51-16,-25-1 15,24 0-15,-24 0 16,0 0 0,25 25-1</inkml:trace>
  <inkml:trace contextRef="#ctx0" brushRef="#br0" timeOffset="21046.5586">30262 9376 0,'25'0'32,"24"50"-17,-49-25 1,25-1-16,0 1 15,-25 0 1,-25-25 93,0-25-109,0 0 16,25 1 0,0-1-1,-24 0-15,24 0 16,0 0 0,0 1-1,0-1 1,24 25-16,1 0 15,0-25-15,0 25 16,-25-25-16,25 25 16,-1 0-16,1 0 15,0 0 63,-25 50-46,-25-1-32,25-24 15,-25 0-15,1 25 16,-1-26 0,25 1 62,25 0-16,-1-25-46,1 0-16,0 0 15,-25 25 1,25-25 0,-100 25 46,1-25-62,0 0 16,-1 0-16,-24 24 15,24-24-15,26 0 16,-1 0-16,25 0 16</inkml:trace>
  <inkml:trace contextRef="#ctx0" brushRef="#br0" timeOffset="24910.4142">30931 9376 0,'25'-25'94,"25"25"-78,-50-24-16</inkml:trace>
  <inkml:trace contextRef="#ctx0" brushRef="#br0" timeOffset="25350.5098">30981 9500 0,'25'0'125,"0"0"-125,-1 0 15,1-25-15,0 25 16,0 0-16,-25-24 15,25 24-15</inkml:trace>
  <inkml:trace contextRef="#ctx0" brushRef="#br0" timeOffset="26549.8918">31775 9376 0,'74'-49'78,"-24"24"-63,24 0-15,25-25 16,-24 50-16,-1-24 16,1-1-16,-26 0 15,-24 25-15,25 0 16,-50-25-16,25 25 15,-50 0 79,0 0-78,-49 25-16,49 0 15,-25 0-15,-24-25 16,-1 49-16,1-24 16,24-25-16,1 0 15,24 25 1,-25 0-16,25-25 0,1 0 16,-26 24-1,25-24 1,0 0-1,1 0 1,123-24 218,0-26-218,-25 25-16,50 25 16,-24-49-16,-26 24 15,1 0 1,-26 25-16,-24-25 16,0 25-16</inkml:trace>
  <inkml:trace contextRef="#ctx0" brushRef="#br0" timeOffset="29319.2371">31700 9475 0,'0'-24'63,"25"-1"-48,25 0-15,-1 0 16,1 25-16,24-25 15,50 1-15,-49 24 16,24-25-16,-49 25 16,49-25-16,-49 25 15,24 0-15,-24 0 16,-1 0 0,1 0-16,-25 0 15,24-25-15,-24 25 16,0 0-16,0-25 15</inkml:trace>
  <inkml:trace contextRef="#ctx0" brushRef="#br0" timeOffset="30966.158">24954 11112 0,'0'25'47,"0"75"-47,0-26 16,0 0-16,0 1 16,0-50-16,-25 24 15,25 1-15,-25-1 16,0-49 62,0-24-78,0-26 16,25 0-16,-24 26 15,24-26-15,0 25 16,0 0 15,74 25 32,-49 0-48,25 0-15,-26 25 16,51 0-16,-1 25 15,-49-26 1,49 1-16,1 0 16,-50 0-16,-1 0 15,26-25-15,0 0 32,-26 0-17,1-25 1,0-25-16,0 1 15,24-26-15,-49 1 16,25 24-16,-25-24 16,0 24-16,0 0 15,0 26-15,0-26 16,0 25-16,0 0 16</inkml:trace>
  <inkml:trace contextRef="#ctx0" brushRef="#br0" timeOffset="31823.2245">25896 11311 0,'0'0'15,"0"50"-15,-25-1 0,25-24 16,-25 0-16,25 0 15,0-1-15,0 1 16,-49-50 93,49-49-109,0 24 16,-25 26-16,25-1 16,0-25-16,0 25 15,0 1-15,0-1 16,0 0 0,25 25-1,0 0 32,24 0-47,-24 50 16,50-50-16,-51 49 15,26-24-15,-25 0 16,0-25-16,24 25 16,-24-1-1,-25-48 48,0-26-63,0 25 15,0-24-15,0 24 16,0-25-16,0 25 16,0 0-1</inkml:trace>
  <inkml:trace contextRef="#ctx0" brushRef="#br0" timeOffset="32670.8233">26863 11162 0,'0'0'0,"0"25"16,0 49-16,25-49 15,-25 0-15,0 0 16,0 0-16,0-1 15,0-98 48,-49 24-47,49 1-16,0-1 15,0 0-15,0 26 16,0-1-16,0 0 15,0 0-15,49 25 94,-24 25-94,25 0 16,-26-25-16,26 49 15,0-24-15,-25-25 16,-1 25 0,1-25-16,0 0 47,0 0-16,0-25-16,-1 0-15,-24 1 16,0-26-16,0 0 16,0 26-16,0-26 15,0 25-15,0 0 16</inkml:trace>
  <inkml:trace contextRef="#ctx0" brushRef="#br0" timeOffset="33710.0507">27360 10889 0,'0'25'31,"0"0"-15,24 0-16,1-25 15,-25 24-15,0 1 16,25 0 0,-25 0-1,0 0 1,-25-75 78,25 0-79,0 1 1,0 24 0,0 0 15,25 25 16,0 25-32,24 0-15,-24 0 16,25-25-16,-25 24 16,-1 1-16,1-25 15,-25 25-15,25-25 16,0 0-16,-25-50 78,0 26-78,0-51 16,-25 26-16,25 24 15,-25 0-15</inkml:trace>
  <inkml:trace contextRef="#ctx0" brushRef="#br0" timeOffset="34693.9658">28178 10740 0,'25'0'16,"0"75"-1,0-26-15,-1 1 16,1 24-16,-25-24 15,0-25-15,25 0 16,-25-1-16,25-24 16,-25-49 46,-25 24-46,25-25-16,0 1 15,0 24-15,0 0 16,0 0 0,50 25 62,-26 0-78,26 0 15,-25 0-15,49 25 16,-49 0-16,0 0 16,49 0-16,-49-25 15,0 24-15,0-24 16,-25 25-16,24-25 16,-24-25 30,0-24-30,0-1-16,0 1 16,0-1-16,0 0 15,0 1-15,0 24 16</inkml:trace>
  <inkml:trace contextRef="#ctx0" brushRef="#br0" timeOffset="35430.2276">28947 10815 0,'0'0'0,"25"25"16,0 24-16,-25 1 16,0-25-1,24-25-15,-24 24 31,0-98 63,-49 24-78,49 26-16,-25-26 15,25 25 1,25 50 78,49 0-79,-24 49-15,-25-74 16,24 50-16,1-50 16,-25 25-16,0-25 15,-25 24 1,0-73 31,0-26-47,0 26 15,0-1-15,0 1 16,0-1-16,-25 50 16,25-25-16</inkml:trace>
  <inkml:trace contextRef="#ctx0" brushRef="#br0" timeOffset="36230.3131">29840 10567 0,'0'0'0,"25"0"16,0 25 0,-25 24-16,0 1 15,0-25-15,0-1 16,0 1-16,0 0 31,-25-99 47,0 49-78,25-25 16,-25 1-16,25 24 16,25 25 62,0 25-78,0-1 15,-1 1-15,1 0 16,0 0 0,0-25-16,0 25 15,-1-1-15,1-24 31,0 0 1,-25-49-32,0-1 15,0 1-15,0-1 16,-25 0-16,25 26 16,0-1-16,0 0 15,-25 25-15,25-25 31</inkml:trace>
  <inkml:trace contextRef="#ctx0" brushRef="#br0" timeOffset="37006.8945">30187 10542 0,'0'50'31,"0"-1"-15,0-24-16,0 0 15,0 0 1,0-50 78,-25-50-79,1 26-15,24 24 16,0 0-16,0 0 16,0 1-16,24 24 62,1 24-46,25 1-16,-25-25 15,0 50-15,-1-25 16,1-1-16,25 26 16,-25-25-1,-1 0-15,-24-1 16,0-98 46,0 24-46,0-49-16,-24 50 16,-1-26-16,0 26 15,25 24-15,-25-25 16,25 25 15</inkml:trace>
  <inkml:trace contextRef="#ctx0" brushRef="#br0" timeOffset="37526.1777">30832 10592 0,'0'-25'16,"25"25"15,49 0-31,-24-25 15,24 0-15,1 0 16,-1 25-16,-24-24 16,-25 24-16,0-25 15,24 25-15</inkml:trace>
  <inkml:trace contextRef="#ctx0" brushRef="#br0" timeOffset="37823.0535">31204 10964 0,'0'-25'63,"25"25"-63,25-25 16,24 0-16,1 0 15,-26 25-15,50 0 16,-49-24-16,0 24 15</inkml:trace>
  <inkml:trace contextRef="#ctx0" brushRef="#br0" timeOffset="38494.1021">32097 10616 0,'75'-24'109,"74"-26"-109,-100 25 16,50 0-16,-24 1 16,24-26-16,0 25 15,-24 0-15,24 25 16,-25-24-16,-24-1 15,-25 25-15,24-25 16,-24 25-16,0 0 16,0 0-1,-1-25-15,1 25 16,0 0-16,0 0 16,0 0-1,-1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FFC2E-0D0E-4A3D-B41E-6F0407AD4B12}" type="datetimeFigureOut">
              <a:rPr lang="en-US" smtClean="0"/>
              <a:t>13-Sep-21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C09F-6C1E-411C-BDB0-52A648C79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1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2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9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P(Noun </a:t>
            </a:r>
            <a:r>
              <a:rPr lang="fr-FR" dirty="0" err="1" smtClean="0"/>
              <a:t>Det</a:t>
            </a:r>
            <a:r>
              <a:rPr lang="fr-FR" dirty="0" smtClean="0"/>
              <a:t>) -(</a:t>
            </a:r>
            <a:r>
              <a:rPr lang="fr-FR" dirty="0" err="1" smtClean="0"/>
              <a:t>doctor|Noun</a:t>
            </a:r>
            <a:r>
              <a:rPr lang="fr-FR" dirty="0" smtClean="0"/>
              <a:t> =.9(.4)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P(Verb </a:t>
            </a:r>
            <a:r>
              <a:rPr lang="en-US" dirty="0" err="1" smtClean="0"/>
              <a:t>Det</a:t>
            </a:r>
            <a:r>
              <a:rPr lang="en-US" dirty="0" smtClean="0"/>
              <a:t>) -(</a:t>
            </a:r>
            <a:r>
              <a:rPr lang="en-US" dirty="0" err="1" smtClean="0"/>
              <a:t>doctor|Verb</a:t>
            </a:r>
            <a:r>
              <a:rPr lang="en-US" dirty="0" smtClean="0"/>
              <a:t> =.01(.1)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5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Markov chain is useful when we need to compute a probability for a sequence of observable events.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4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10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/>
              <a:t>Out of all sequences of n tags t</a:t>
            </a:r>
            <a:r>
              <a:rPr lang="en-US" altLang="en-US" sz="1200" baseline="-25000" dirty="0" smtClean="0"/>
              <a:t>1</a:t>
            </a:r>
            <a:r>
              <a:rPr lang="en-US" altLang="en-US" sz="1200" dirty="0" smtClean="0"/>
              <a:t>…</a:t>
            </a:r>
            <a:r>
              <a:rPr lang="en-US" altLang="en-US" sz="1200" dirty="0" err="1" smtClean="0"/>
              <a:t>t</a:t>
            </a:r>
            <a:r>
              <a:rPr lang="en-US" altLang="en-US" sz="1200" baseline="-25000" dirty="0" err="1" smtClean="0"/>
              <a:t>n</a:t>
            </a:r>
            <a:r>
              <a:rPr lang="en-US" altLang="en-US" sz="1200" dirty="0" smtClean="0"/>
              <a:t>  we want the single tag sequence such that P(t</a:t>
            </a:r>
            <a:r>
              <a:rPr lang="en-US" altLang="en-US" sz="1200" baseline="-25000" dirty="0" smtClean="0"/>
              <a:t>1</a:t>
            </a:r>
            <a:r>
              <a:rPr lang="en-US" altLang="en-US" sz="1200" dirty="0" smtClean="0"/>
              <a:t>…t</a:t>
            </a:r>
            <a:r>
              <a:rPr lang="en-US" altLang="en-US" sz="1200" baseline="-25000" dirty="0" smtClean="0"/>
              <a:t>n</a:t>
            </a:r>
            <a:r>
              <a:rPr lang="en-US" altLang="en-US" sz="1200" dirty="0" smtClean="0"/>
              <a:t>|w</a:t>
            </a:r>
            <a:r>
              <a:rPr lang="en-US" altLang="en-US" sz="1200" baseline="-25000" dirty="0" smtClean="0"/>
              <a:t>1</a:t>
            </a:r>
            <a:r>
              <a:rPr lang="en-US" altLang="en-US" sz="1200" dirty="0" smtClean="0"/>
              <a:t>…</a:t>
            </a:r>
            <a:r>
              <a:rPr lang="en-US" altLang="en-US" sz="1200" dirty="0" err="1" smtClean="0"/>
              <a:t>w</a:t>
            </a:r>
            <a:r>
              <a:rPr lang="en-US" altLang="en-US" sz="1200" baseline="-25000" dirty="0" err="1" smtClean="0"/>
              <a:t>n</a:t>
            </a:r>
            <a:r>
              <a:rPr lang="en-US" altLang="en-US" sz="1200" dirty="0" smtClean="0"/>
              <a:t>) is highest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2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9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|t</a:t>
            </a:r>
            <a:r>
              <a:rPr lang="en-US" baseline="-25000" dirty="0" err="1" smtClean="0"/>
              <a:t>i-k</a:t>
            </a:r>
            <a:r>
              <a:rPr lang="en-US" dirty="0" smtClean="0"/>
              <a:t>,…,t</a:t>
            </a:r>
            <a:r>
              <a:rPr lang="en-US" baseline="-25000" dirty="0" smtClean="0"/>
              <a:t>i-1</a:t>
            </a:r>
            <a:r>
              <a:rPr lang="en-US" dirty="0" smtClean="0"/>
              <a:t>)P(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|t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r>
              <a:rPr lang="en-US" baseline="0" dirty="0" smtClean="0"/>
              <a:t> is defined by the HMM through the parameters estimated from the training corpus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Now the task we are left with is to find the highest scoring tag sequence under this HMM model for the input sentence </a:t>
            </a:r>
            <a:r>
              <a:rPr lang="en-US" sz="1200" dirty="0" smtClean="0"/>
              <a:t>&lt;w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w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w</a:t>
            </a:r>
            <a:r>
              <a:rPr lang="en-US" sz="1200" baseline="-25000" dirty="0" smtClean="0"/>
              <a:t>3</a:t>
            </a:r>
            <a:r>
              <a:rPr lang="en-US" sz="1200" dirty="0" smtClean="0"/>
              <a:t>..,w</a:t>
            </a:r>
            <a:r>
              <a:rPr lang="en-US" sz="1200" baseline="-25000" dirty="0" smtClean="0"/>
              <a:t>n</a:t>
            </a:r>
            <a:r>
              <a:rPr lang="en-US" sz="1200" dirty="0" smtClean="0"/>
              <a:t>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S={DT,NNS,VB,}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68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critical</a:t>
            </a:r>
            <a:r>
              <a:rPr lang="en-US" baseline="0" dirty="0" smtClean="0"/>
              <a:t> thing to notice that a brute force through all possible tag sequences is highly inefficient where we enumerate each tag sequence and terms.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valid tag sequence has one of the possible Tags from S at each positions followed by the STOP symbol </a:t>
            </a:r>
          </a:p>
          <a:p>
            <a:r>
              <a:rPr lang="en-US" baseline="0" dirty="0" smtClean="0"/>
              <a:t>We can go through each of these tag sequences and evaluate the value of P for each tag sequence and return the highest value.</a:t>
            </a:r>
          </a:p>
          <a:p>
            <a:r>
              <a:rPr lang="en-US" baseline="0" dirty="0" smtClean="0"/>
              <a:t>The problem with this approach is that the number of sequences grows quickly as n increases. In this given input sentence we have 5</a:t>
            </a:r>
            <a:r>
              <a:rPr lang="en-US" baseline="30000" dirty="0" smtClean="0"/>
              <a:t>6</a:t>
            </a:r>
            <a:r>
              <a:rPr lang="en-US" baseline="0" dirty="0" smtClean="0"/>
              <a:t> possible tag sequences. In general we have |</a:t>
            </a:r>
            <a:r>
              <a:rPr lang="en-US" baseline="0" dirty="0" err="1" smtClean="0"/>
              <a:t>S|</a:t>
            </a:r>
            <a:r>
              <a:rPr lang="en-US" baseline="30000" dirty="0" err="1" smtClean="0"/>
              <a:t>n</a:t>
            </a:r>
            <a:r>
              <a:rPr lang="en-US" baseline="30000" dirty="0" smtClean="0"/>
              <a:t> </a:t>
            </a:r>
            <a:r>
              <a:rPr lang="en-US" baseline="0" dirty="0" smtClean="0"/>
              <a:t>possible sequences.</a:t>
            </a:r>
          </a:p>
          <a:p>
            <a:r>
              <a:rPr lang="en-US" baseline="0" dirty="0" smtClean="0"/>
              <a:t>These grow exponentially as n increases hence this brute force approach is highly inefficient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C09F-6C1E-411C-BDB0-52A648C790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8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.xml"/><Relationship Id="rId5" Type="http://schemas.openxmlformats.org/officeDocument/2006/relationships/image" Target="../media/image25.emf"/><Relationship Id="rId4" Type="http://schemas.openxmlformats.org/officeDocument/2006/relationships/customXml" Target="../ink/ink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customXml" Target="../ink/ink14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customXml" Target="../ink/ink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customXml" Target="../ink/ink2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customXml" Target="../ink/ink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8.emf"/><Relationship Id="rId7" Type="http://schemas.openxmlformats.org/officeDocument/2006/relationships/customXml" Target="../ink/ink2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customXml" Target="../ink/ink2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customXml" Target="../ink/ink2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customXml" Target="../ink/ink31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customXml" Target="../ink/ink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customXml" Target="../ink/ink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7600" y="2549769"/>
            <a:ext cx="8245231" cy="1793631"/>
          </a:xfrm>
        </p:spPr>
        <p:txBody>
          <a:bodyPr/>
          <a:lstStyle/>
          <a:p>
            <a:pPr lvl="0"/>
            <a:r>
              <a:rPr lang="en-US" dirty="0" smtClean="0"/>
              <a:t>Introduction to Parts of Speech Tagging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 smtClean="0">
                <a:solidFill>
                  <a:srgbClr val="211D71"/>
                </a:solidFill>
              </a:rPr>
              <a:t>Prof.Aruna</a:t>
            </a:r>
            <a:r>
              <a:rPr lang="en-US" sz="1800" dirty="0" smtClean="0">
                <a:solidFill>
                  <a:srgbClr val="211D71"/>
                </a:solidFill>
              </a:rPr>
              <a:t> </a:t>
            </a:r>
            <a:r>
              <a:rPr lang="en-US" sz="1800" dirty="0" err="1" smtClean="0">
                <a:solidFill>
                  <a:srgbClr val="211D71"/>
                </a:solidFill>
              </a:rPr>
              <a:t>Malapati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POS tagging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143000"/>
            <a:ext cx="10160000" cy="27289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Text to speech conversion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Useful as a preprocessing step of parsing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36720" y="1143000"/>
              <a:ext cx="2018520" cy="142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7360" y="1133640"/>
                <a:ext cx="2037240" cy="14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83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Methods for </a:t>
            </a:r>
            <a:r>
              <a:rPr lang="en-US" dirty="0" err="1"/>
              <a:t>PoS</a:t>
            </a:r>
            <a:r>
              <a:rPr lang="en-US" dirty="0"/>
              <a:t> Tagging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219200"/>
            <a:ext cx="10160000" cy="5029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Rule-based systems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Statistical </a:t>
            </a:r>
            <a:r>
              <a:rPr lang="en-US" sz="3200" dirty="0"/>
              <a:t>sequence models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000" dirty="0"/>
              <a:t>Hidden Markov </a:t>
            </a:r>
            <a:r>
              <a:rPr lang="en-US" sz="3000" dirty="0" smtClean="0"/>
              <a:t>Models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632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Discriminative classification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066800"/>
            <a:ext cx="11029461" cy="5562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Given a set of training examples &lt;</a:t>
            </a:r>
            <a:r>
              <a:rPr lang="en-US" sz="3200" dirty="0" err="1" smtClean="0"/>
              <a:t>x</a:t>
            </a:r>
            <a:r>
              <a:rPr lang="en-US" sz="3200" baseline="-25000" dirty="0" err="1"/>
              <a:t>i</a:t>
            </a:r>
            <a:r>
              <a:rPr lang="en-US" sz="3200" dirty="0" err="1" smtClean="0"/>
              <a:t>,y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&gt; for </a:t>
            </a:r>
            <a:r>
              <a:rPr lang="en-US" sz="3200" dirty="0" err="1" smtClean="0"/>
              <a:t>i</a:t>
            </a:r>
            <a:r>
              <a:rPr lang="en-US" sz="3200" dirty="0" smtClean="0"/>
              <a:t>=1..m where each x</a:t>
            </a:r>
            <a:r>
              <a:rPr lang="en-US" sz="3200" baseline="-25000" dirty="0" smtClean="0"/>
              <a:t>i </a:t>
            </a:r>
            <a:r>
              <a:rPr lang="en-US" sz="3200" dirty="0" smtClean="0"/>
              <a:t>is the input vector and </a:t>
            </a:r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is the class label.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The modeling task as to </a:t>
            </a:r>
            <a:r>
              <a:rPr lang="en-US" sz="3200" dirty="0" smtClean="0">
                <a:solidFill>
                  <a:srgbClr val="FF0000"/>
                </a:solidFill>
              </a:rPr>
              <a:t>learn a function f mapping the input x to labels f(x).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The classification models you have learnt till now are discriminative models where each sample input was considered independent of each other.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53880" y="608112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4520" y="6071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807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 for sequence labelling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914400"/>
            <a:ext cx="11430000" cy="53340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Given a set of training examples &lt;</a:t>
            </a:r>
            <a:r>
              <a:rPr lang="en-US" sz="3200" dirty="0" err="1"/>
              <a:t>x</a:t>
            </a:r>
            <a:r>
              <a:rPr lang="en-US" sz="3200" baseline="-25000" dirty="0" err="1"/>
              <a:t>i</a:t>
            </a:r>
            <a:r>
              <a:rPr lang="en-US" sz="3200" dirty="0" err="1"/>
              <a:t>,y</a:t>
            </a:r>
            <a:r>
              <a:rPr lang="en-US" sz="3200" baseline="-25000" dirty="0" err="1"/>
              <a:t>i</a:t>
            </a:r>
            <a:r>
              <a:rPr lang="en-US" sz="3200" dirty="0"/>
              <a:t>&gt; for </a:t>
            </a:r>
            <a:r>
              <a:rPr lang="en-US" sz="3200" dirty="0" err="1"/>
              <a:t>i</a:t>
            </a:r>
            <a:r>
              <a:rPr lang="en-US" sz="3200" dirty="0"/>
              <a:t>=1..m where each x</a:t>
            </a:r>
            <a:r>
              <a:rPr lang="en-US" sz="3200" baseline="-25000" dirty="0"/>
              <a:t>i </a:t>
            </a:r>
            <a:r>
              <a:rPr lang="en-US" sz="3200" dirty="0"/>
              <a:t>is the input vector and </a:t>
            </a:r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 is the class label</a:t>
            </a:r>
            <a:r>
              <a:rPr lang="en-US" sz="3200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In the POS tagging problem we have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= the dog barks, y</a:t>
            </a:r>
            <a:r>
              <a:rPr lang="en-US" sz="3200" baseline="-25000" dirty="0"/>
              <a:t>1</a:t>
            </a:r>
            <a:r>
              <a:rPr lang="en-US" sz="3200" dirty="0" smtClean="0"/>
              <a:t>=DT NN VB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x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= the boy smiles, y</a:t>
            </a:r>
            <a:r>
              <a:rPr lang="en-US" sz="3200" baseline="-25000" dirty="0"/>
              <a:t>2</a:t>
            </a:r>
            <a:r>
              <a:rPr lang="en-US" sz="3200" dirty="0" smtClean="0"/>
              <a:t>=DT </a:t>
            </a:r>
            <a:r>
              <a:rPr lang="en-US" sz="3200" dirty="0"/>
              <a:t>NN </a:t>
            </a:r>
            <a:r>
              <a:rPr lang="en-US" sz="3200" dirty="0" smtClean="0"/>
              <a:t>VB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…..</a:t>
            </a:r>
            <a:endParaRPr lang="en-US" sz="3200" dirty="0"/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The task is to </a:t>
            </a:r>
            <a:r>
              <a:rPr lang="en-US" sz="3200" dirty="0" smtClean="0">
                <a:solidFill>
                  <a:srgbClr val="FF0000"/>
                </a:solidFill>
              </a:rPr>
              <a:t>learn a function f that maps input x to its corresponding labels f(x).</a:t>
            </a:r>
          </a:p>
          <a:p>
            <a:pPr marL="1371600" lvl="3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/>
          </a:p>
          <a:p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16360" y="2732400"/>
              <a:ext cx="8617320" cy="1670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00" y="2723040"/>
                <a:ext cx="8636040" cy="16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08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 for sequence labelling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1201400" cy="5334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/>
              <a:t>Using Bayes rule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2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err="1"/>
              <a:t>Submodels</a:t>
            </a:r>
            <a:r>
              <a:rPr lang="en-US" sz="3200" dirty="0"/>
              <a:t>: </a:t>
            </a:r>
            <a:endParaRPr lang="en-US" sz="3200" dirty="0" smtClean="0"/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3200" dirty="0" smtClean="0"/>
              <a:t>Prior</a:t>
            </a:r>
            <a:r>
              <a:rPr lang="en-US" sz="3200" dirty="0"/>
              <a:t>: P(t</a:t>
            </a:r>
            <a:r>
              <a:rPr lang="en-US" sz="3200" baseline="-25000" dirty="0"/>
              <a:t>1</a:t>
            </a:r>
            <a:r>
              <a:rPr lang="en-US" sz="3200" dirty="0"/>
              <a:t>,...,</a:t>
            </a:r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r>
              <a:rPr lang="en-US" sz="3200" dirty="0"/>
              <a:t>) </a:t>
            </a:r>
            <a:endParaRPr lang="en-US" sz="3200" dirty="0" smtClean="0"/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3200" dirty="0" smtClean="0"/>
              <a:t>Likelihood</a:t>
            </a:r>
            <a:r>
              <a:rPr lang="en-US" sz="3200" dirty="0"/>
              <a:t>: P(w</a:t>
            </a:r>
            <a:r>
              <a:rPr lang="en-US" sz="3200" baseline="-25000" dirty="0"/>
              <a:t>1</a:t>
            </a:r>
            <a:r>
              <a:rPr lang="en-US" sz="3200" dirty="0"/>
              <a:t>,...,</a:t>
            </a:r>
            <a:r>
              <a:rPr lang="en-US" sz="3200" dirty="0" err="1"/>
              <a:t>w</a:t>
            </a:r>
            <a:r>
              <a:rPr lang="en-US" sz="3200" baseline="-25000" dirty="0" err="1"/>
              <a:t>n</a:t>
            </a:r>
            <a:r>
              <a:rPr lang="en-US" sz="3200" dirty="0"/>
              <a:t> |t</a:t>
            </a:r>
            <a:r>
              <a:rPr lang="en-US" sz="3200" baseline="-25000" dirty="0"/>
              <a:t>1</a:t>
            </a:r>
            <a:r>
              <a:rPr lang="en-US" sz="3200" dirty="0"/>
              <a:t>,...,</a:t>
            </a:r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r>
              <a:rPr lang="en-US" sz="3200" dirty="0"/>
              <a:t>) </a:t>
            </a:r>
            <a:endParaRPr lang="en-US" sz="3200" dirty="0" smtClean="0"/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3200" dirty="0" smtClean="0"/>
              <a:t>Marginal</a:t>
            </a:r>
            <a:r>
              <a:rPr lang="en-US" sz="3200" dirty="0"/>
              <a:t>: P(w</a:t>
            </a:r>
            <a:r>
              <a:rPr lang="en-US" sz="3200" baseline="-25000" dirty="0"/>
              <a:t>1</a:t>
            </a:r>
            <a:r>
              <a:rPr lang="en-US" sz="3200" dirty="0"/>
              <a:t>,...,</a:t>
            </a:r>
            <a:r>
              <a:rPr lang="en-US" sz="3200" dirty="0" err="1"/>
              <a:t>w</a:t>
            </a:r>
            <a:r>
              <a:rPr lang="en-US" sz="3200" baseline="-25000" dirty="0" err="1"/>
              <a:t>n</a:t>
            </a:r>
            <a:r>
              <a:rPr lang="en-US" sz="3200" dirty="0"/>
              <a:t>) – can be ignored in </a:t>
            </a:r>
            <a:r>
              <a:rPr lang="en-US" sz="3200" dirty="0" err="1"/>
              <a:t>argmax</a:t>
            </a:r>
            <a:r>
              <a:rPr lang="en-US" sz="3200" dirty="0"/>
              <a:t>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8529917" cy="8735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39520" y="1910880"/>
              <a:ext cx="10332000" cy="3340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160" y="1901520"/>
                <a:ext cx="10350720" cy="33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85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9321800" cy="764364"/>
          </a:xfrm>
        </p:spPr>
        <p:txBody>
          <a:bodyPr/>
          <a:lstStyle/>
          <a:p>
            <a:r>
              <a:rPr lang="en-US" dirty="0" smtClean="0"/>
              <a:t>Markov Assumption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10160000" cy="4419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33CC"/>
                </a:solidFill>
              </a:rPr>
              <a:t>Context model (prior</a:t>
            </a:r>
            <a:r>
              <a:rPr lang="en-US" sz="3200" dirty="0" smtClean="0">
                <a:solidFill>
                  <a:srgbClr val="0033CC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50"/>
                </a:solidFill>
              </a:rPr>
              <a:t>Lexical model (likelihood)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81200"/>
            <a:ext cx="6934200" cy="1464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22957"/>
            <a:ext cx="7467600" cy="15228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599080" y="964440"/>
              <a:ext cx="5108040" cy="1902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9720" y="955080"/>
                <a:ext cx="5126760" cy="19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4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219201"/>
            <a:ext cx="10896600" cy="457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0033CC"/>
                </a:solidFill>
              </a:rPr>
              <a:t>Contextual probabilities : P(</a:t>
            </a:r>
            <a:r>
              <a:rPr lang="en-US" sz="3200" dirty="0" err="1" smtClean="0">
                <a:solidFill>
                  <a:srgbClr val="0033CC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0033CC"/>
                </a:solidFill>
              </a:rPr>
              <a:t>i</a:t>
            </a:r>
            <a:r>
              <a:rPr lang="en-US" sz="3200" dirty="0" err="1" smtClean="0">
                <a:solidFill>
                  <a:srgbClr val="0033CC"/>
                </a:solidFill>
              </a:rPr>
              <a:t>|t</a:t>
            </a:r>
            <a:r>
              <a:rPr lang="en-US" sz="3200" baseline="-25000" dirty="0" err="1" smtClean="0">
                <a:solidFill>
                  <a:srgbClr val="0033CC"/>
                </a:solidFill>
              </a:rPr>
              <a:t>i-k</a:t>
            </a:r>
            <a:r>
              <a:rPr lang="en-US" sz="3200" dirty="0" smtClean="0">
                <a:solidFill>
                  <a:srgbClr val="0033CC"/>
                </a:solidFill>
              </a:rPr>
              <a:t> </a:t>
            </a:r>
            <a:r>
              <a:rPr lang="en-US" sz="3200" dirty="0">
                <a:solidFill>
                  <a:srgbClr val="0033CC"/>
                </a:solidFill>
              </a:rPr>
              <a:t>,...,</a:t>
            </a:r>
            <a:r>
              <a:rPr lang="en-US" sz="3200" dirty="0" smtClean="0">
                <a:solidFill>
                  <a:srgbClr val="0033CC"/>
                </a:solidFill>
              </a:rPr>
              <a:t>t</a:t>
            </a:r>
            <a:r>
              <a:rPr lang="en-US" sz="3200" baseline="-25000" dirty="0" smtClean="0">
                <a:solidFill>
                  <a:srgbClr val="0033CC"/>
                </a:solidFill>
              </a:rPr>
              <a:t>i-1</a:t>
            </a:r>
            <a:r>
              <a:rPr lang="en-US" sz="3200" dirty="0">
                <a:solidFill>
                  <a:srgbClr val="0033CC"/>
                </a:solidFill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00B050"/>
                </a:solidFill>
              </a:rPr>
              <a:t>Lexical probabilities : P(</a:t>
            </a:r>
            <a:r>
              <a:rPr lang="en-US" sz="3200" dirty="0" err="1" smtClean="0">
                <a:solidFill>
                  <a:srgbClr val="00B050"/>
                </a:solidFill>
              </a:rPr>
              <a:t>w</a:t>
            </a:r>
            <a:r>
              <a:rPr lang="en-US" sz="3200" baseline="-25000" dirty="0" err="1" smtClean="0">
                <a:solidFill>
                  <a:srgbClr val="00B050"/>
                </a:solidFill>
              </a:rPr>
              <a:t>i</a:t>
            </a:r>
            <a:r>
              <a:rPr lang="en-US" sz="3200" dirty="0" err="1" smtClean="0">
                <a:solidFill>
                  <a:srgbClr val="00B050"/>
                </a:solidFill>
              </a:rPr>
              <a:t>|t</a:t>
            </a:r>
            <a:r>
              <a:rPr lang="en-US" sz="3200" baseline="-25000" dirty="0" err="1" smtClean="0">
                <a:solidFill>
                  <a:srgbClr val="00B050"/>
                </a:solidFill>
              </a:rPr>
              <a:t>i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We </a:t>
            </a:r>
            <a:r>
              <a:rPr lang="en-US" sz="3200" dirty="0"/>
              <a:t>can estimate these probabilities from a tagged corpus: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4" y="4267200"/>
            <a:ext cx="10870288" cy="11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219200"/>
            <a:ext cx="10160000" cy="5105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The probability of a tagging</a:t>
            </a:r>
            <a:r>
              <a:rPr lang="en-US" sz="3200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Finding </a:t>
            </a:r>
            <a:r>
              <a:rPr lang="en-US" sz="3200" dirty="0"/>
              <a:t>the most probable tagging: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09800"/>
            <a:ext cx="9398000" cy="1239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50940"/>
            <a:ext cx="7391400" cy="15776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196880" y="3098520"/>
              <a:ext cx="7804800" cy="1089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7520" y="3089160"/>
                <a:ext cx="782352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509360" y="4679280"/>
              <a:ext cx="3795480" cy="714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0000" y="4669920"/>
                <a:ext cx="381420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6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fundamental problems in HMM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143000"/>
            <a:ext cx="11277600" cy="51053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Decoding</a:t>
            </a:r>
            <a:r>
              <a:rPr lang="en-US" sz="3200" dirty="0"/>
              <a:t>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How </a:t>
            </a:r>
            <a:r>
              <a:rPr lang="en-US" sz="3200" dirty="0"/>
              <a:t>do we compute the best tag sequence given parameters?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Learning</a:t>
            </a:r>
            <a:r>
              <a:rPr lang="en-US" sz="3200" dirty="0"/>
              <a:t>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How </a:t>
            </a:r>
            <a:r>
              <a:rPr lang="en-US" sz="3200" dirty="0"/>
              <a:t>do we estimate the parameters?</a:t>
            </a:r>
          </a:p>
        </p:txBody>
      </p:sp>
    </p:spTree>
    <p:extLst>
      <p:ext uri="{BB962C8B-B14F-4D97-AF65-F5344CB8AC3E}">
        <p14:creationId xmlns:p14="http://schemas.microsoft.com/office/powerpoint/2010/main" val="4170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2400" y="1143000"/>
            <a:ext cx="12039600" cy="4953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Given a sentence of length </a:t>
            </a:r>
            <a:r>
              <a:rPr lang="en-US" sz="3200" dirty="0"/>
              <a:t>3</a:t>
            </a:r>
            <a:r>
              <a:rPr lang="en-US" sz="3200" dirty="0" smtClean="0"/>
              <a:t>, * * the dog barks STOP and the tag sequence * * DT NN VB * then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P(w1 w2 w3,y1,y2,y3) = T(DT|*,*) X T(NN|*,DT) X T(VB|DT NN) X T(STOP|NN VB) X </a:t>
            </a:r>
            <a:r>
              <a:rPr lang="en-US" sz="3200" dirty="0"/>
              <a:t>E(*|*) X E(*|*) E(</a:t>
            </a:r>
            <a:r>
              <a:rPr lang="en-US" sz="3200" dirty="0" err="1"/>
              <a:t>the|DT</a:t>
            </a:r>
            <a:r>
              <a:rPr lang="en-US" sz="3200" dirty="0" smtClean="0"/>
              <a:t>) X E(</a:t>
            </a:r>
            <a:r>
              <a:rPr lang="en-US" sz="3200" dirty="0" err="1" smtClean="0"/>
              <a:t>dog|NN</a:t>
            </a:r>
            <a:r>
              <a:rPr lang="en-US" sz="3200" dirty="0" smtClean="0"/>
              <a:t>) X </a:t>
            </a:r>
            <a:r>
              <a:rPr lang="en-US" sz="3200" dirty="0"/>
              <a:t>E(</a:t>
            </a:r>
            <a:r>
              <a:rPr lang="en-US" sz="3200" dirty="0" err="1"/>
              <a:t>barks|VB</a:t>
            </a:r>
            <a:r>
              <a:rPr lang="en-US" sz="3200" dirty="0"/>
              <a:t>)X </a:t>
            </a:r>
            <a:r>
              <a:rPr lang="en-US" sz="3200" dirty="0" smtClean="0"/>
              <a:t>E(STOP|*)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We can also define y</a:t>
            </a:r>
            <a:r>
              <a:rPr lang="en-US" sz="3200" baseline="-25000" dirty="0" smtClean="0"/>
              <a:t>-1</a:t>
            </a:r>
            <a:r>
              <a:rPr lang="en-US" sz="3200" dirty="0" smtClean="0"/>
              <a:t>=* and y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=* as special symbols.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77040" y="1276920"/>
              <a:ext cx="7796160" cy="1241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7680" y="1267560"/>
                <a:ext cx="7814880" cy="12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9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2702" y="1371600"/>
            <a:ext cx="10160000" cy="4038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/>
              <a:t>Define the problem of Parts Of Speech tagging (POS)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/>
              <a:t>Challenges while POS tagging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/>
              <a:t>Hidden Markov Model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1001133"/>
            <a:ext cx="11658600" cy="570446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A Markov chain is a model that tells us something about the </a:t>
            </a:r>
            <a:r>
              <a:rPr lang="en-US" sz="3200" dirty="0">
                <a:solidFill>
                  <a:srgbClr val="FF0000"/>
                </a:solidFill>
              </a:rPr>
              <a:t>probabilities of sequences of random variables</a:t>
            </a:r>
            <a:r>
              <a:rPr lang="en-US" sz="3200" dirty="0"/>
              <a:t>, states, each of which can take on values from some set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 smtClean="0"/>
              <a:t>A Markov Model is a </a:t>
            </a:r>
            <a:r>
              <a:rPr lang="en-US" altLang="en-US" sz="3200" dirty="0"/>
              <a:t>finite state machine with probabilistic state transitions.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 smtClean="0"/>
              <a:t>Markov </a:t>
            </a:r>
            <a:r>
              <a:rPr lang="en-US" altLang="en-US" sz="3200" dirty="0"/>
              <a:t>assumption that </a:t>
            </a:r>
            <a:r>
              <a:rPr lang="en-US" altLang="en-US" sz="3200" dirty="0">
                <a:solidFill>
                  <a:srgbClr val="FF0000"/>
                </a:solidFill>
              </a:rPr>
              <a:t>next state only depends on the current state</a:t>
            </a:r>
            <a:r>
              <a:rPr lang="en-US" altLang="en-US" sz="3200" dirty="0"/>
              <a:t> and independent of previous history.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41920" y="3867480"/>
              <a:ext cx="9290160" cy="2407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200" y="3861720"/>
                <a:ext cx="9312120" cy="24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3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03031" y="965780"/>
            <a:ext cx="10896600" cy="594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Formally, a Markov chain is specified by the following components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3031" y="2057400"/>
          <a:ext cx="11077071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47">
                  <a:extLst>
                    <a:ext uri="{9D8B030D-6E8A-4147-A177-3AD203B41FA5}">
                      <a16:colId xmlns:a16="http://schemas.microsoft.com/office/drawing/2014/main" val="709246535"/>
                    </a:ext>
                  </a:extLst>
                </a:gridCol>
                <a:gridCol w="7152724">
                  <a:extLst>
                    <a:ext uri="{9D8B030D-6E8A-4147-A177-3AD203B41FA5}">
                      <a16:colId xmlns:a16="http://schemas.microsoft.com/office/drawing/2014/main" val="2353298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i="0" u="none" strike="noStrike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 = q</a:t>
                      </a:r>
                      <a:r>
                        <a:rPr lang="en-US" sz="2800" b="0" i="0" u="none" strike="noStrike" baseline="-25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  <a:r>
                        <a:rPr lang="en-US" sz="2800" b="0" i="0" u="none" strike="noStrike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</a:t>
                      </a:r>
                      <a:r>
                        <a:rPr lang="en-US" sz="2800" b="0" i="0" u="none" strike="noStrike" kern="1200" baseline="-25000" dirty="0" smtClean="0">
                          <a:solidFill>
                            <a:schemeClr val="lt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lt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…</a:t>
                      </a:r>
                      <a:r>
                        <a:rPr lang="en-US" sz="2800" b="0" i="0" u="none" strike="noStrike" baseline="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</a:t>
                      </a:r>
                      <a:r>
                        <a:rPr lang="en-US" sz="2800" b="0" i="0" u="none" strike="noStrike" kern="1200" baseline="-25000" dirty="0" err="1" smtClean="0">
                          <a:solidFill>
                            <a:schemeClr val="lt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</a:t>
                      </a:r>
                      <a:r>
                        <a:rPr lang="en-US" sz="2800" b="0" i="0" u="none" strike="noStrike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2800" b="0" i="0" u="none" strike="noStrike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 set of N states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0" i="0" u="none" strike="noStrike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 set of N states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85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A=a</a:t>
                      </a:r>
                      <a:r>
                        <a:rPr lang="en-US" sz="2800" b="0" i="0" u="none" strike="noStrike" kern="120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11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800" b="0" i="0" u="none" strike="noStrike" kern="120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12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…a</a:t>
                      </a:r>
                      <a:r>
                        <a:rPr lang="en-US" sz="2800" b="0" i="0" u="none" strike="noStrike" kern="120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n1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…</a:t>
                      </a: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800" b="0" i="0" u="none" strike="noStrike" kern="1200" baseline="-2500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nn</a:t>
                      </a:r>
                      <a:endParaRPr lang="en-US" sz="2800" b="0" i="0" u="none" strike="noStrike" kern="1200" baseline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 transition probability matrix A, each </a:t>
                      </a: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2800" b="0" i="0" u="none" strike="noStrike" kern="1200" baseline="-2500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ij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representing the probability of moving from state </a:t>
                      </a: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i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to state j,</a:t>
                      </a:r>
                      <a:endParaRPr lang="en-US" sz="2800" b="0" i="0" u="none" strike="noStrike" kern="1200" baseline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7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2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π</a:t>
                      </a:r>
                      <a:r>
                        <a:rPr lang="el-GR" sz="2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π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= </a:t>
                      </a:r>
                      <a:r>
                        <a:rPr lang="el-GR" sz="2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π</a:t>
                      </a:r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  <a:r>
                        <a:rPr lang="en-IN" sz="2800" b="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</a:t>
                      </a:r>
                      <a:r>
                        <a:rPr lang="el-GR" sz="2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π</a:t>
                      </a:r>
                      <a:r>
                        <a:rPr lang="en-US" sz="2800" b="0" kern="120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</a:t>
                      </a:r>
                      <a:r>
                        <a:rPr lang="en-IN" sz="2800" b="0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,</a:t>
                      </a:r>
                      <a:r>
                        <a:rPr lang="el-GR" sz="2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π</a:t>
                      </a:r>
                      <a:r>
                        <a:rPr lang="en-US" sz="2800" b="0" kern="120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,….,</a:t>
                      </a:r>
                      <a:r>
                        <a:rPr lang="el-GR" sz="2800" b="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π</a:t>
                      </a:r>
                      <a:r>
                        <a:rPr lang="el-GR" sz="2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π</a:t>
                      </a:r>
                      <a:r>
                        <a:rPr lang="en-US" sz="2800" b="0" kern="1200" baseline="-2500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</a:t>
                      </a:r>
                      <a:endParaRPr lang="en-US" sz="2800" b="0" kern="12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An initial probability distribution over states. pi is the probability that the Markov chain will start in state </a:t>
                      </a: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i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.</a:t>
                      </a:r>
                    </a:p>
                    <a:p>
                      <a:pPr algn="just"/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Some states j may have </a:t>
                      </a: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pj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=0, meaning that they cannot be initial states.</a:t>
                      </a:r>
                      <a:endParaRPr lang="en-US" sz="2800" b="0" i="0" u="none" strike="noStrike" kern="1200" baseline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5139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446960" y="3898800"/>
              <a:ext cx="3112200" cy="287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5800" y="3889080"/>
                <a:ext cx="3133440" cy="28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92360" y="2514600"/>
              <a:ext cx="11039760" cy="3778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080" y="2505600"/>
                <a:ext cx="11050560" cy="37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58840" y="2321640"/>
              <a:ext cx="616680" cy="1107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480" y="2312280"/>
                <a:ext cx="635400" cy="11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4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Hidden Markov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936656"/>
            <a:ext cx="10668464" cy="196738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In many cases the </a:t>
            </a:r>
            <a:r>
              <a:rPr lang="en-US" sz="3200" dirty="0"/>
              <a:t>events we are interested in </a:t>
            </a:r>
            <a:r>
              <a:rPr lang="en-US" sz="3200" dirty="0" smtClean="0"/>
              <a:t>are </a:t>
            </a:r>
            <a:r>
              <a:rPr lang="en-US" sz="3200" dirty="0"/>
              <a:t>hidden: we don’t observe them directly.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5554" y="2915762"/>
            <a:ext cx="11596446" cy="2904953"/>
            <a:chOff x="62154" y="2971800"/>
            <a:chExt cx="11596446" cy="2904953"/>
          </a:xfrm>
        </p:grpSpPr>
        <p:grpSp>
          <p:nvGrpSpPr>
            <p:cNvPr id="42" name="Group 41"/>
            <p:cNvGrpSpPr/>
            <p:nvPr/>
          </p:nvGrpSpPr>
          <p:grpSpPr>
            <a:xfrm>
              <a:off x="1828800" y="2971800"/>
              <a:ext cx="9829800" cy="2904953"/>
              <a:chOff x="2362200" y="2475116"/>
              <a:chExt cx="9829800" cy="290495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225562" y="3048000"/>
                <a:ext cx="838200" cy="8382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DT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90800" y="3036919"/>
                <a:ext cx="838200" cy="8382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NN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886200" y="3047086"/>
                <a:ext cx="838200" cy="8382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VB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362200" y="4572000"/>
                <a:ext cx="1295400" cy="80806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Aruna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886200" y="4572000"/>
                <a:ext cx="990600" cy="80806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saw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225562" y="4541869"/>
                <a:ext cx="838200" cy="8382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the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400800" y="4541869"/>
                <a:ext cx="990600" cy="8080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aw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553200" y="3074105"/>
                <a:ext cx="838200" cy="8382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NN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4" name="Straight Arrow Connector 13"/>
              <p:cNvCxnSpPr>
                <a:stCxn id="6" idx="6"/>
              </p:cNvCxnSpPr>
              <p:nvPr/>
            </p:nvCxnSpPr>
            <p:spPr>
              <a:xfrm>
                <a:off x="3429000" y="3456019"/>
                <a:ext cx="457200" cy="0"/>
              </a:xfrm>
              <a:prstGeom prst="straightConnector1">
                <a:avLst/>
              </a:prstGeom>
              <a:ln w="476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7" idx="6"/>
                <a:endCxn id="5" idx="2"/>
              </p:cNvCxnSpPr>
              <p:nvPr/>
            </p:nvCxnSpPr>
            <p:spPr>
              <a:xfrm>
                <a:off x="4724400" y="3466186"/>
                <a:ext cx="501162" cy="914"/>
              </a:xfrm>
              <a:prstGeom prst="straightConnector1">
                <a:avLst/>
              </a:prstGeom>
              <a:ln w="476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6052038" y="3455105"/>
                <a:ext cx="501162" cy="914"/>
              </a:xfrm>
              <a:prstGeom prst="straightConnector1">
                <a:avLst/>
              </a:prstGeom>
              <a:ln w="4762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8" idx="0"/>
              </p:cNvCxnSpPr>
              <p:nvPr/>
            </p:nvCxnSpPr>
            <p:spPr>
              <a:xfrm>
                <a:off x="3009900" y="3826554"/>
                <a:ext cx="0" cy="745446"/>
              </a:xfrm>
              <a:prstGeom prst="straightConnector1">
                <a:avLst/>
              </a:prstGeom>
              <a:ln w="476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4305300" y="3761917"/>
                <a:ext cx="0" cy="779952"/>
              </a:xfrm>
              <a:prstGeom prst="straightConnector1">
                <a:avLst/>
              </a:prstGeom>
              <a:ln w="476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0" idx="0"/>
              </p:cNvCxnSpPr>
              <p:nvPr/>
            </p:nvCxnSpPr>
            <p:spPr>
              <a:xfrm>
                <a:off x="5624878" y="3875119"/>
                <a:ext cx="19784" cy="666750"/>
              </a:xfrm>
              <a:prstGeom prst="straightConnector1">
                <a:avLst/>
              </a:prstGeom>
              <a:ln w="4762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6920278" y="3885286"/>
                <a:ext cx="19784" cy="666750"/>
              </a:xfrm>
              <a:prstGeom prst="straightConnector1">
                <a:avLst/>
              </a:prstGeom>
              <a:ln w="47625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3534508" y="2806118"/>
                <a:ext cx="479181" cy="602921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013688" y="2475116"/>
                <a:ext cx="4596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P(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  <a:r>
                  <a:rPr lang="en-US" sz="2400" baseline="-25000" dirty="0" err="1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2400" baseline="-250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| t</a:t>
                </a:r>
                <a:r>
                  <a:rPr lang="en-US" sz="2400" baseline="-250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i-1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Transition Probability</a:t>
                </a:r>
                <a:endParaRPr lang="en-US" sz="2400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6" name="Straight Arrow Connector 35"/>
              <p:cNvCxnSpPr>
                <a:stCxn id="37" idx="1"/>
              </p:cNvCxnSpPr>
              <p:nvPr/>
            </p:nvCxnSpPr>
            <p:spPr>
              <a:xfrm flipH="1" flipV="1">
                <a:off x="7061691" y="4208494"/>
                <a:ext cx="533398" cy="35915"/>
              </a:xfrm>
              <a:prstGeom prst="straightConnector1">
                <a:avLst/>
              </a:prstGeom>
              <a:ln w="47625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595089" y="4013576"/>
                <a:ext cx="4596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P(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w</a:t>
                </a:r>
                <a:r>
                  <a:rPr lang="en-US" sz="2400" baseline="-25000" dirty="0" err="1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2400" baseline="-25000" dirty="0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| 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  <a:r>
                  <a:rPr lang="en-US" sz="2400" baseline="-25000" dirty="0" err="1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Emission Probability</a:t>
                </a:r>
                <a:endParaRPr lang="en-US" sz="2400" dirty="0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62154" y="4510260"/>
              <a:ext cx="23791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33C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initial probability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821346" y="4038809"/>
              <a:ext cx="1114425" cy="409403"/>
            </a:xfrm>
            <a:prstGeom prst="straightConnector1">
              <a:avLst/>
            </a:prstGeom>
            <a:ln w="47625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04240" y="3135960"/>
              <a:ext cx="10154520" cy="3258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400" y="3126960"/>
                <a:ext cx="10169640" cy="32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5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757240" y="1219200"/>
            <a:ext cx="8362950" cy="4846638"/>
            <a:chOff x="1924050" y="1371600"/>
            <a:chExt cx="8362950" cy="4846638"/>
          </a:xfrm>
        </p:grpSpPr>
        <p:sp>
          <p:nvSpPr>
            <p:cNvPr id="5" name="Freeform 52"/>
            <p:cNvSpPr>
              <a:spLocks/>
            </p:cNvSpPr>
            <p:nvPr/>
          </p:nvSpPr>
          <p:spPr bwMode="auto">
            <a:xfrm>
              <a:off x="3521075" y="2586038"/>
              <a:ext cx="1560513" cy="409575"/>
            </a:xfrm>
            <a:custGeom>
              <a:avLst/>
              <a:gdLst>
                <a:gd name="T0" fmla="*/ 0 w 983"/>
                <a:gd name="T1" fmla="*/ 2147483646 h 258"/>
                <a:gd name="T2" fmla="*/ 2147483646 w 983"/>
                <a:gd name="T3" fmla="*/ 2147483646 h 258"/>
                <a:gd name="T4" fmla="*/ 2147483646 w 983"/>
                <a:gd name="T5" fmla="*/ 2147483646 h 258"/>
                <a:gd name="T6" fmla="*/ 2147483646 w 983"/>
                <a:gd name="T7" fmla="*/ 0 h 2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3"/>
                <a:gd name="T13" fmla="*/ 0 h 258"/>
                <a:gd name="T14" fmla="*/ 983 w 983"/>
                <a:gd name="T15" fmla="*/ 258 h 2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3" h="258">
                  <a:moveTo>
                    <a:pt x="0" y="38"/>
                  </a:moveTo>
                  <a:cubicBezTo>
                    <a:pt x="75" y="111"/>
                    <a:pt x="151" y="184"/>
                    <a:pt x="253" y="215"/>
                  </a:cubicBezTo>
                  <a:cubicBezTo>
                    <a:pt x="355" y="246"/>
                    <a:pt x="492" y="258"/>
                    <a:pt x="614" y="222"/>
                  </a:cubicBezTo>
                  <a:cubicBezTo>
                    <a:pt x="736" y="186"/>
                    <a:pt x="859" y="93"/>
                    <a:pt x="983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" name="Text Box 53"/>
            <p:cNvSpPr txBox="1">
              <a:spLocks noChangeArrowheads="1"/>
            </p:cNvSpPr>
            <p:nvPr/>
          </p:nvSpPr>
          <p:spPr bwMode="auto">
            <a:xfrm>
              <a:off x="3940175" y="2613025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 dirty="0"/>
                <a:t>0.95</a:t>
              </a:r>
            </a:p>
          </p:txBody>
        </p:sp>
        <p:sp>
          <p:nvSpPr>
            <p:cNvPr id="7" name="Freeform 54"/>
            <p:cNvSpPr>
              <a:spLocks/>
            </p:cNvSpPr>
            <p:nvPr/>
          </p:nvSpPr>
          <p:spPr bwMode="auto">
            <a:xfrm>
              <a:off x="6105525" y="2573338"/>
              <a:ext cx="1474788" cy="804862"/>
            </a:xfrm>
            <a:custGeom>
              <a:avLst/>
              <a:gdLst>
                <a:gd name="T0" fmla="*/ 0 w 929"/>
                <a:gd name="T1" fmla="*/ 0 h 507"/>
                <a:gd name="T2" fmla="*/ 2147483646 w 929"/>
                <a:gd name="T3" fmla="*/ 2147483646 h 507"/>
                <a:gd name="T4" fmla="*/ 2147483646 w 929"/>
                <a:gd name="T5" fmla="*/ 2147483646 h 507"/>
                <a:gd name="T6" fmla="*/ 2147483646 w 929"/>
                <a:gd name="T7" fmla="*/ 2147483646 h 5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9"/>
                <a:gd name="T13" fmla="*/ 0 h 507"/>
                <a:gd name="T14" fmla="*/ 929 w 929"/>
                <a:gd name="T15" fmla="*/ 507 h 5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9" h="507">
                  <a:moveTo>
                    <a:pt x="0" y="0"/>
                  </a:moveTo>
                  <a:cubicBezTo>
                    <a:pt x="62" y="84"/>
                    <a:pt x="124" y="168"/>
                    <a:pt x="207" y="238"/>
                  </a:cubicBezTo>
                  <a:cubicBezTo>
                    <a:pt x="290" y="308"/>
                    <a:pt x="379" y="377"/>
                    <a:pt x="499" y="422"/>
                  </a:cubicBezTo>
                  <a:cubicBezTo>
                    <a:pt x="619" y="467"/>
                    <a:pt x="860" y="493"/>
                    <a:pt x="929" y="5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" name="Text Box 57"/>
            <p:cNvSpPr txBox="1">
              <a:spLocks noChangeArrowheads="1"/>
            </p:cNvSpPr>
            <p:nvPr/>
          </p:nvSpPr>
          <p:spPr bwMode="auto">
            <a:xfrm>
              <a:off x="6630988" y="2776538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0.9</a:t>
              </a:r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313113" y="2792413"/>
              <a:ext cx="4146550" cy="984250"/>
            </a:xfrm>
            <a:custGeom>
              <a:avLst/>
              <a:gdLst>
                <a:gd name="T0" fmla="*/ 0 w 2612"/>
                <a:gd name="T1" fmla="*/ 0 h 620"/>
                <a:gd name="T2" fmla="*/ 2147483646 w 2612"/>
                <a:gd name="T3" fmla="*/ 2147483646 h 620"/>
                <a:gd name="T4" fmla="*/ 2147483646 w 2612"/>
                <a:gd name="T5" fmla="*/ 2147483646 h 620"/>
                <a:gd name="T6" fmla="*/ 2147483646 w 2612"/>
                <a:gd name="T7" fmla="*/ 2147483646 h 620"/>
                <a:gd name="T8" fmla="*/ 2147483646 w 2612"/>
                <a:gd name="T9" fmla="*/ 2147483646 h 6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2"/>
                <a:gd name="T16" fmla="*/ 0 h 620"/>
                <a:gd name="T17" fmla="*/ 2612 w 2612"/>
                <a:gd name="T18" fmla="*/ 620 h 6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2" h="620">
                  <a:moveTo>
                    <a:pt x="0" y="0"/>
                  </a:moveTo>
                  <a:cubicBezTo>
                    <a:pt x="78" y="144"/>
                    <a:pt x="156" y="289"/>
                    <a:pt x="400" y="354"/>
                  </a:cubicBezTo>
                  <a:cubicBezTo>
                    <a:pt x="644" y="419"/>
                    <a:pt x="1171" y="354"/>
                    <a:pt x="1467" y="392"/>
                  </a:cubicBezTo>
                  <a:cubicBezTo>
                    <a:pt x="1763" y="430"/>
                    <a:pt x="1983" y="548"/>
                    <a:pt x="2174" y="584"/>
                  </a:cubicBezTo>
                  <a:cubicBezTo>
                    <a:pt x="2365" y="620"/>
                    <a:pt x="2488" y="613"/>
                    <a:pt x="2612" y="6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60"/>
            <p:cNvSpPr txBox="1">
              <a:spLocks noChangeArrowheads="1"/>
            </p:cNvSpPr>
            <p:nvPr/>
          </p:nvSpPr>
          <p:spPr bwMode="auto">
            <a:xfrm>
              <a:off x="5594350" y="3448050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0.05</a:t>
              </a:r>
            </a:p>
          </p:txBody>
        </p:sp>
        <p:sp>
          <p:nvSpPr>
            <p:cNvPr id="11" name="Oval 61"/>
            <p:cNvSpPr>
              <a:spLocks noChangeArrowheads="1"/>
            </p:cNvSpPr>
            <p:nvPr/>
          </p:nvSpPr>
          <p:spPr bwMode="auto">
            <a:xfrm>
              <a:off x="9494838" y="3060700"/>
              <a:ext cx="792162" cy="6953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12" name="Text Box 62"/>
            <p:cNvSpPr txBox="1">
              <a:spLocks noChangeArrowheads="1"/>
            </p:cNvSpPr>
            <p:nvPr/>
          </p:nvSpPr>
          <p:spPr bwMode="auto">
            <a:xfrm>
              <a:off x="9607550" y="3160713"/>
              <a:ext cx="6032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stop</a:t>
              </a:r>
            </a:p>
          </p:txBody>
        </p:sp>
        <p:sp>
          <p:nvSpPr>
            <p:cNvPr id="13" name="Freeform 63"/>
            <p:cNvSpPr>
              <a:spLocks/>
            </p:cNvSpPr>
            <p:nvPr/>
          </p:nvSpPr>
          <p:spPr bwMode="auto">
            <a:xfrm>
              <a:off x="8616950" y="2895600"/>
              <a:ext cx="1096963" cy="458788"/>
            </a:xfrm>
            <a:custGeom>
              <a:avLst/>
              <a:gdLst>
                <a:gd name="T0" fmla="*/ 0 w 691"/>
                <a:gd name="T1" fmla="*/ 2147483646 h 289"/>
                <a:gd name="T2" fmla="*/ 2147483646 w 691"/>
                <a:gd name="T3" fmla="*/ 2147483646 h 289"/>
                <a:gd name="T4" fmla="*/ 2147483646 w 691"/>
                <a:gd name="T5" fmla="*/ 2147483646 h 289"/>
                <a:gd name="T6" fmla="*/ 2147483646 w 691"/>
                <a:gd name="T7" fmla="*/ 2147483646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1"/>
                <a:gd name="T13" fmla="*/ 0 h 289"/>
                <a:gd name="T14" fmla="*/ 691 w 691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1" h="289">
                  <a:moveTo>
                    <a:pt x="0" y="289"/>
                  </a:moveTo>
                  <a:cubicBezTo>
                    <a:pt x="38" y="243"/>
                    <a:pt x="76" y="197"/>
                    <a:pt x="146" y="150"/>
                  </a:cubicBezTo>
                  <a:cubicBezTo>
                    <a:pt x="216" y="103"/>
                    <a:pt x="332" y="8"/>
                    <a:pt x="423" y="4"/>
                  </a:cubicBezTo>
                  <a:cubicBezTo>
                    <a:pt x="514" y="0"/>
                    <a:pt x="649" y="106"/>
                    <a:pt x="691" y="12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64"/>
            <p:cNvSpPr txBox="1">
              <a:spLocks noChangeArrowheads="1"/>
            </p:cNvSpPr>
            <p:nvPr/>
          </p:nvSpPr>
          <p:spPr bwMode="auto">
            <a:xfrm>
              <a:off x="8953500" y="2478088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0.5</a:t>
              </a: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5995988" y="1371600"/>
              <a:ext cx="4011612" cy="1701800"/>
            </a:xfrm>
            <a:custGeom>
              <a:avLst/>
              <a:gdLst>
                <a:gd name="T0" fmla="*/ 0 w 2527"/>
                <a:gd name="T1" fmla="*/ 2147483646 h 1072"/>
                <a:gd name="T2" fmla="*/ 2147483646 w 2527"/>
                <a:gd name="T3" fmla="*/ 2147483646 h 1072"/>
                <a:gd name="T4" fmla="*/ 2147483646 w 2527"/>
                <a:gd name="T5" fmla="*/ 2147483646 h 1072"/>
                <a:gd name="T6" fmla="*/ 2147483646 w 2527"/>
                <a:gd name="T7" fmla="*/ 2147483646 h 1072"/>
                <a:gd name="T8" fmla="*/ 2147483646 w 2527"/>
                <a:gd name="T9" fmla="*/ 2147483646 h 10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7"/>
                <a:gd name="T16" fmla="*/ 0 h 1072"/>
                <a:gd name="T17" fmla="*/ 2527 w 2527"/>
                <a:gd name="T18" fmla="*/ 1072 h 10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7" h="1072">
                  <a:moveTo>
                    <a:pt x="0" y="358"/>
                  </a:moveTo>
                  <a:cubicBezTo>
                    <a:pt x="211" y="258"/>
                    <a:pt x="422" y="159"/>
                    <a:pt x="684" y="104"/>
                  </a:cubicBezTo>
                  <a:cubicBezTo>
                    <a:pt x="946" y="49"/>
                    <a:pt x="1299" y="0"/>
                    <a:pt x="1574" y="27"/>
                  </a:cubicBezTo>
                  <a:cubicBezTo>
                    <a:pt x="1849" y="54"/>
                    <a:pt x="2176" y="92"/>
                    <a:pt x="2335" y="266"/>
                  </a:cubicBezTo>
                  <a:cubicBezTo>
                    <a:pt x="2494" y="440"/>
                    <a:pt x="2496" y="938"/>
                    <a:pt x="2527" y="107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66"/>
            <p:cNvSpPr txBox="1">
              <a:spLocks noChangeArrowheads="1"/>
            </p:cNvSpPr>
            <p:nvPr/>
          </p:nvSpPr>
          <p:spPr bwMode="auto">
            <a:xfrm>
              <a:off x="7245350" y="142875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17" name="Freeform 67"/>
            <p:cNvSpPr>
              <a:spLocks/>
            </p:cNvSpPr>
            <p:nvPr/>
          </p:nvSpPr>
          <p:spPr bwMode="auto">
            <a:xfrm>
              <a:off x="4862513" y="4024313"/>
              <a:ext cx="2706687" cy="763587"/>
            </a:xfrm>
            <a:custGeom>
              <a:avLst/>
              <a:gdLst>
                <a:gd name="T0" fmla="*/ 0 w 1705"/>
                <a:gd name="T1" fmla="*/ 2147483646 h 481"/>
                <a:gd name="T2" fmla="*/ 2147483646 w 1705"/>
                <a:gd name="T3" fmla="*/ 2147483646 h 481"/>
                <a:gd name="T4" fmla="*/ 2147483646 w 1705"/>
                <a:gd name="T5" fmla="*/ 2147483646 h 481"/>
                <a:gd name="T6" fmla="*/ 2147483646 w 1705"/>
                <a:gd name="T7" fmla="*/ 0 h 4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05"/>
                <a:gd name="T13" fmla="*/ 0 h 481"/>
                <a:gd name="T14" fmla="*/ 1705 w 1705"/>
                <a:gd name="T15" fmla="*/ 481 h 4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05" h="481">
                  <a:moveTo>
                    <a:pt x="0" y="292"/>
                  </a:moveTo>
                  <a:cubicBezTo>
                    <a:pt x="64" y="335"/>
                    <a:pt x="128" y="379"/>
                    <a:pt x="315" y="399"/>
                  </a:cubicBezTo>
                  <a:cubicBezTo>
                    <a:pt x="502" y="419"/>
                    <a:pt x="889" y="481"/>
                    <a:pt x="1121" y="415"/>
                  </a:cubicBezTo>
                  <a:cubicBezTo>
                    <a:pt x="1353" y="349"/>
                    <a:pt x="1529" y="174"/>
                    <a:pt x="1705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68"/>
            <p:cNvSpPr txBox="1">
              <a:spLocks noChangeArrowheads="1"/>
            </p:cNvSpPr>
            <p:nvPr/>
          </p:nvSpPr>
          <p:spPr bwMode="auto">
            <a:xfrm>
              <a:off x="5649913" y="433070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0.8</a:t>
              </a:r>
            </a:p>
          </p:txBody>
        </p:sp>
        <p:sp>
          <p:nvSpPr>
            <p:cNvPr id="19" name="Freeform 69"/>
            <p:cNvSpPr>
              <a:spLocks/>
            </p:cNvSpPr>
            <p:nvPr/>
          </p:nvSpPr>
          <p:spPr bwMode="auto">
            <a:xfrm>
              <a:off x="4703763" y="3719513"/>
              <a:ext cx="5072062" cy="1546225"/>
            </a:xfrm>
            <a:custGeom>
              <a:avLst/>
              <a:gdLst>
                <a:gd name="T0" fmla="*/ 0 w 3195"/>
                <a:gd name="T1" fmla="*/ 2147483646 h 974"/>
                <a:gd name="T2" fmla="*/ 2147483646 w 3195"/>
                <a:gd name="T3" fmla="*/ 2147483646 h 974"/>
                <a:gd name="T4" fmla="*/ 2147483646 w 3195"/>
                <a:gd name="T5" fmla="*/ 2147483646 h 974"/>
                <a:gd name="T6" fmla="*/ 2147483646 w 3195"/>
                <a:gd name="T7" fmla="*/ 0 h 9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95"/>
                <a:gd name="T13" fmla="*/ 0 h 974"/>
                <a:gd name="T14" fmla="*/ 3195 w 3195"/>
                <a:gd name="T15" fmla="*/ 974 h 9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95" h="974">
                  <a:moveTo>
                    <a:pt x="0" y="683"/>
                  </a:moveTo>
                  <a:cubicBezTo>
                    <a:pt x="368" y="763"/>
                    <a:pt x="736" y="844"/>
                    <a:pt x="1060" y="868"/>
                  </a:cubicBezTo>
                  <a:cubicBezTo>
                    <a:pt x="1384" y="892"/>
                    <a:pt x="1587" y="974"/>
                    <a:pt x="1943" y="829"/>
                  </a:cubicBezTo>
                  <a:cubicBezTo>
                    <a:pt x="2299" y="684"/>
                    <a:pt x="2747" y="342"/>
                    <a:pt x="3195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70"/>
            <p:cNvSpPr txBox="1">
              <a:spLocks noChangeArrowheads="1"/>
            </p:cNvSpPr>
            <p:nvPr/>
          </p:nvSpPr>
          <p:spPr bwMode="auto">
            <a:xfrm>
              <a:off x="6635750" y="480695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21" name="Text Box 71"/>
            <p:cNvSpPr txBox="1">
              <a:spLocks noChangeArrowheads="1"/>
            </p:cNvSpPr>
            <p:nvPr/>
          </p:nvSpPr>
          <p:spPr bwMode="auto">
            <a:xfrm>
              <a:off x="3032125" y="401955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22" name="Freeform 72"/>
            <p:cNvSpPr>
              <a:spLocks/>
            </p:cNvSpPr>
            <p:nvPr/>
          </p:nvSpPr>
          <p:spPr bwMode="auto">
            <a:xfrm>
              <a:off x="2227263" y="2513013"/>
              <a:ext cx="1416050" cy="2035175"/>
            </a:xfrm>
            <a:custGeom>
              <a:avLst/>
              <a:gdLst>
                <a:gd name="T0" fmla="*/ 2147483646 w 892"/>
                <a:gd name="T1" fmla="*/ 2147483646 h 1282"/>
                <a:gd name="T2" fmla="*/ 2147483646 w 892"/>
                <a:gd name="T3" fmla="*/ 2147483646 h 1282"/>
                <a:gd name="T4" fmla="*/ 2147483646 w 892"/>
                <a:gd name="T5" fmla="*/ 2147483646 h 1282"/>
                <a:gd name="T6" fmla="*/ 2147483646 w 892"/>
                <a:gd name="T7" fmla="*/ 2147483646 h 1282"/>
                <a:gd name="T8" fmla="*/ 2147483646 w 892"/>
                <a:gd name="T9" fmla="*/ 0 h 1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2"/>
                <a:gd name="T16" fmla="*/ 0 h 1282"/>
                <a:gd name="T17" fmla="*/ 892 w 892"/>
                <a:gd name="T18" fmla="*/ 1282 h 12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2" h="1282">
                  <a:moveTo>
                    <a:pt x="892" y="1282"/>
                  </a:moveTo>
                  <a:cubicBezTo>
                    <a:pt x="792" y="1266"/>
                    <a:pt x="693" y="1250"/>
                    <a:pt x="569" y="1190"/>
                  </a:cubicBezTo>
                  <a:cubicBezTo>
                    <a:pt x="445" y="1130"/>
                    <a:pt x="242" y="1022"/>
                    <a:pt x="147" y="921"/>
                  </a:cubicBezTo>
                  <a:cubicBezTo>
                    <a:pt x="52" y="820"/>
                    <a:pt x="2" y="736"/>
                    <a:pt x="1" y="583"/>
                  </a:cubicBezTo>
                  <a:cubicBezTo>
                    <a:pt x="0" y="430"/>
                    <a:pt x="69" y="215"/>
                    <a:pt x="13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Freeform 73"/>
            <p:cNvSpPr>
              <a:spLocks/>
            </p:cNvSpPr>
            <p:nvPr/>
          </p:nvSpPr>
          <p:spPr bwMode="auto">
            <a:xfrm>
              <a:off x="1924050" y="2255838"/>
              <a:ext cx="5876925" cy="3336925"/>
            </a:xfrm>
            <a:custGeom>
              <a:avLst/>
              <a:gdLst>
                <a:gd name="T0" fmla="*/ 2147483646 w 3702"/>
                <a:gd name="T1" fmla="*/ 2147483646 h 2102"/>
                <a:gd name="T2" fmla="*/ 2147483646 w 3702"/>
                <a:gd name="T3" fmla="*/ 2147483646 h 2102"/>
                <a:gd name="T4" fmla="*/ 2147483646 w 3702"/>
                <a:gd name="T5" fmla="*/ 2147483646 h 2102"/>
                <a:gd name="T6" fmla="*/ 2147483646 w 3702"/>
                <a:gd name="T7" fmla="*/ 2147483646 h 2102"/>
                <a:gd name="T8" fmla="*/ 2147483646 w 3702"/>
                <a:gd name="T9" fmla="*/ 2147483646 h 2102"/>
                <a:gd name="T10" fmla="*/ 2147483646 w 3702"/>
                <a:gd name="T11" fmla="*/ 2147483646 h 2102"/>
                <a:gd name="T12" fmla="*/ 2147483646 w 3702"/>
                <a:gd name="T13" fmla="*/ 2147483646 h 2102"/>
                <a:gd name="T14" fmla="*/ 2147483646 w 3702"/>
                <a:gd name="T15" fmla="*/ 2147483646 h 2102"/>
                <a:gd name="T16" fmla="*/ 2147483646 w 3702"/>
                <a:gd name="T17" fmla="*/ 2147483646 h 2102"/>
                <a:gd name="T18" fmla="*/ 2147483646 w 3702"/>
                <a:gd name="T19" fmla="*/ 0 h 2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2"/>
                <a:gd name="T31" fmla="*/ 0 h 2102"/>
                <a:gd name="T32" fmla="*/ 3702 w 3702"/>
                <a:gd name="T33" fmla="*/ 2102 h 2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2" h="2102">
                  <a:moveTo>
                    <a:pt x="3702" y="1175"/>
                  </a:moveTo>
                  <a:cubicBezTo>
                    <a:pt x="3578" y="1467"/>
                    <a:pt x="3454" y="1759"/>
                    <a:pt x="3364" y="1905"/>
                  </a:cubicBezTo>
                  <a:cubicBezTo>
                    <a:pt x="3274" y="2051"/>
                    <a:pt x="3242" y="2019"/>
                    <a:pt x="3164" y="2051"/>
                  </a:cubicBezTo>
                  <a:cubicBezTo>
                    <a:pt x="3086" y="2083"/>
                    <a:pt x="3207" y="2096"/>
                    <a:pt x="2895" y="2097"/>
                  </a:cubicBezTo>
                  <a:cubicBezTo>
                    <a:pt x="2583" y="2098"/>
                    <a:pt x="1671" y="2102"/>
                    <a:pt x="1290" y="2059"/>
                  </a:cubicBezTo>
                  <a:cubicBezTo>
                    <a:pt x="909" y="2016"/>
                    <a:pt x="765" y="1930"/>
                    <a:pt x="607" y="1836"/>
                  </a:cubicBezTo>
                  <a:cubicBezTo>
                    <a:pt x="449" y="1742"/>
                    <a:pt x="429" y="1641"/>
                    <a:pt x="345" y="1498"/>
                  </a:cubicBezTo>
                  <a:cubicBezTo>
                    <a:pt x="261" y="1355"/>
                    <a:pt x="152" y="1176"/>
                    <a:pt x="100" y="976"/>
                  </a:cubicBezTo>
                  <a:cubicBezTo>
                    <a:pt x="48" y="776"/>
                    <a:pt x="0" y="463"/>
                    <a:pt x="31" y="300"/>
                  </a:cubicBezTo>
                  <a:cubicBezTo>
                    <a:pt x="62" y="137"/>
                    <a:pt x="173" y="68"/>
                    <a:pt x="28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74"/>
            <p:cNvSpPr txBox="1">
              <a:spLocks noChangeArrowheads="1"/>
            </p:cNvSpPr>
            <p:nvPr/>
          </p:nvSpPr>
          <p:spPr bwMode="auto">
            <a:xfrm>
              <a:off x="5318125" y="5245100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0.25</a:t>
              </a:r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4643438" y="3829050"/>
              <a:ext cx="2889250" cy="358775"/>
            </a:xfrm>
            <a:custGeom>
              <a:avLst/>
              <a:gdLst>
                <a:gd name="T0" fmla="*/ 2147483646 w 1820"/>
                <a:gd name="T1" fmla="*/ 0 h 226"/>
                <a:gd name="T2" fmla="*/ 2147483646 w 1820"/>
                <a:gd name="T3" fmla="*/ 2147483646 h 226"/>
                <a:gd name="T4" fmla="*/ 2147483646 w 1820"/>
                <a:gd name="T5" fmla="*/ 2147483646 h 226"/>
                <a:gd name="T6" fmla="*/ 2147483646 w 1820"/>
                <a:gd name="T7" fmla="*/ 2147483646 h 226"/>
                <a:gd name="T8" fmla="*/ 0 w 1820"/>
                <a:gd name="T9" fmla="*/ 2147483646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226"/>
                <a:gd name="T17" fmla="*/ 1820 w 1820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226">
                  <a:moveTo>
                    <a:pt x="1820" y="0"/>
                  </a:moveTo>
                  <a:cubicBezTo>
                    <a:pt x="1629" y="79"/>
                    <a:pt x="1438" y="158"/>
                    <a:pt x="1259" y="192"/>
                  </a:cubicBezTo>
                  <a:cubicBezTo>
                    <a:pt x="1080" y="226"/>
                    <a:pt x="903" y="222"/>
                    <a:pt x="744" y="207"/>
                  </a:cubicBezTo>
                  <a:cubicBezTo>
                    <a:pt x="585" y="192"/>
                    <a:pt x="431" y="114"/>
                    <a:pt x="307" y="100"/>
                  </a:cubicBezTo>
                  <a:cubicBezTo>
                    <a:pt x="183" y="86"/>
                    <a:pt x="91" y="104"/>
                    <a:pt x="0" y="12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6" name="Text Box 76"/>
            <p:cNvSpPr txBox="1">
              <a:spLocks noChangeArrowheads="1"/>
            </p:cNvSpPr>
            <p:nvPr/>
          </p:nvSpPr>
          <p:spPr bwMode="auto">
            <a:xfrm>
              <a:off x="6300788" y="3811588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0.25</a:t>
              </a:r>
            </a:p>
          </p:txBody>
        </p:sp>
        <p:sp>
          <p:nvSpPr>
            <p:cNvPr id="27" name="Oval 61"/>
            <p:cNvSpPr>
              <a:spLocks noChangeArrowheads="1"/>
            </p:cNvSpPr>
            <p:nvPr/>
          </p:nvSpPr>
          <p:spPr bwMode="auto">
            <a:xfrm>
              <a:off x="2032000" y="5522913"/>
              <a:ext cx="792163" cy="6953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28" name="TextBox 80"/>
            <p:cNvSpPr txBox="1">
              <a:spLocks noChangeArrowheads="1"/>
            </p:cNvSpPr>
            <p:nvPr/>
          </p:nvSpPr>
          <p:spPr bwMode="auto">
            <a:xfrm>
              <a:off x="2051050" y="5649913"/>
              <a:ext cx="6953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/>
                <a:t>start</a:t>
              </a:r>
            </a:p>
          </p:txBody>
        </p:sp>
        <p:sp>
          <p:nvSpPr>
            <p:cNvPr id="29" name="Freeform 82"/>
            <p:cNvSpPr>
              <a:spLocks noChangeArrowheads="1"/>
            </p:cNvSpPr>
            <p:nvPr/>
          </p:nvSpPr>
          <p:spPr bwMode="auto">
            <a:xfrm>
              <a:off x="2652713" y="4711700"/>
              <a:ext cx="1106487" cy="854075"/>
            </a:xfrm>
            <a:custGeom>
              <a:avLst/>
              <a:gdLst>
                <a:gd name="T0" fmla="*/ 0 w 1106905"/>
                <a:gd name="T1" fmla="*/ 852405 h 854242"/>
                <a:gd name="T2" fmla="*/ 335487 w 1106905"/>
                <a:gd name="T3" fmla="*/ 288142 h 854242"/>
                <a:gd name="T4" fmla="*/ 1102315 w 1106905"/>
                <a:gd name="T5" fmla="*/ 0 h 854242"/>
                <a:gd name="T6" fmla="*/ 0 60000 65536"/>
                <a:gd name="T7" fmla="*/ 0 60000 65536"/>
                <a:gd name="T8" fmla="*/ 0 60000 65536"/>
                <a:gd name="T9" fmla="*/ 0 w 1106905"/>
                <a:gd name="T10" fmla="*/ 0 h 854242"/>
                <a:gd name="T11" fmla="*/ 1106905 w 1106905"/>
                <a:gd name="T12" fmla="*/ 854242 h 8542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6905" h="854242">
                  <a:moveTo>
                    <a:pt x="0" y="854242"/>
                  </a:moveTo>
                  <a:cubicBezTo>
                    <a:pt x="76200" y="642687"/>
                    <a:pt x="152400" y="431132"/>
                    <a:pt x="336884" y="288758"/>
                  </a:cubicBezTo>
                  <a:cubicBezTo>
                    <a:pt x="521368" y="146384"/>
                    <a:pt x="814136" y="73192"/>
                    <a:pt x="1106905" y="0"/>
                  </a:cubicBezTo>
                </a:path>
              </a:pathLst>
            </a:cu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cxnSp>
          <p:nvCxnSpPr>
            <p:cNvPr id="30" name="Straight Arrow Connector 84"/>
            <p:cNvCxnSpPr>
              <a:cxnSpLocks noChangeShapeType="1"/>
              <a:stCxn id="27" idx="0"/>
            </p:cNvCxnSpPr>
            <p:nvPr/>
          </p:nvCxnSpPr>
          <p:spPr bwMode="auto">
            <a:xfrm rot="5400000" flipH="1" flipV="1">
              <a:off x="1189038" y="4024313"/>
              <a:ext cx="2736850" cy="260350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 Box 74"/>
            <p:cNvSpPr txBox="1">
              <a:spLocks noChangeArrowheads="1"/>
            </p:cNvSpPr>
            <p:nvPr/>
          </p:nvSpPr>
          <p:spPr bwMode="auto">
            <a:xfrm>
              <a:off x="2835275" y="5410200"/>
              <a:ext cx="503238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32" name="Text Box 74"/>
            <p:cNvSpPr txBox="1">
              <a:spLocks noChangeArrowheads="1"/>
            </p:cNvSpPr>
            <p:nvPr/>
          </p:nvSpPr>
          <p:spPr bwMode="auto">
            <a:xfrm>
              <a:off x="1989138" y="4924425"/>
              <a:ext cx="503237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0.5</a:t>
              </a:r>
            </a:p>
          </p:txBody>
        </p:sp>
        <p:sp>
          <p:nvSpPr>
            <p:cNvPr id="33" name="Text Box 74"/>
            <p:cNvSpPr txBox="1">
              <a:spLocks noChangeArrowheads="1"/>
            </p:cNvSpPr>
            <p:nvPr/>
          </p:nvSpPr>
          <p:spPr bwMode="auto">
            <a:xfrm>
              <a:off x="2863850" y="4535488"/>
              <a:ext cx="50165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0.4</a:t>
              </a:r>
            </a:p>
          </p:txBody>
        </p:sp>
        <p:sp>
          <p:nvSpPr>
            <p:cNvPr id="34" name="Freeform 91"/>
            <p:cNvSpPr>
              <a:spLocks noChangeArrowheads="1"/>
            </p:cNvSpPr>
            <p:nvPr/>
          </p:nvSpPr>
          <p:spPr bwMode="auto">
            <a:xfrm>
              <a:off x="2773363" y="4122738"/>
              <a:ext cx="5702300" cy="1739900"/>
            </a:xfrm>
            <a:custGeom>
              <a:avLst/>
              <a:gdLst>
                <a:gd name="T0" fmla="*/ 0 w 5702968"/>
                <a:gd name="T1" fmla="*/ 1629399 h 1740568"/>
                <a:gd name="T2" fmla="*/ 4025384 w 5702968"/>
                <a:gd name="T3" fmla="*/ 1629399 h 1740568"/>
                <a:gd name="T4" fmla="*/ 5094809 w 5702968"/>
                <a:gd name="T5" fmla="*/ 1461668 h 1740568"/>
                <a:gd name="T6" fmla="*/ 5695623 w 5702968"/>
                <a:gd name="T7" fmla="*/ 0 h 1740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02968"/>
                <a:gd name="T13" fmla="*/ 0 h 1740568"/>
                <a:gd name="T14" fmla="*/ 5702968 w 5702968"/>
                <a:gd name="T15" fmla="*/ 1740568 h 1740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02968" h="1740568">
                  <a:moveTo>
                    <a:pt x="0" y="1636294"/>
                  </a:moveTo>
                  <a:lnTo>
                    <a:pt x="4030578" y="1636294"/>
                  </a:lnTo>
                  <a:cubicBezTo>
                    <a:pt x="4880809" y="1608220"/>
                    <a:pt x="4822657" y="1740568"/>
                    <a:pt x="5101389" y="1467852"/>
                  </a:cubicBezTo>
                  <a:cubicBezTo>
                    <a:pt x="5380121" y="1195136"/>
                    <a:pt x="5541544" y="597568"/>
                    <a:pt x="5702968" y="0"/>
                  </a:cubicBezTo>
                </a:path>
              </a:pathLst>
            </a:cu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5" name="Oval 90"/>
            <p:cNvSpPr>
              <a:spLocks noChangeArrowheads="1"/>
            </p:cNvSpPr>
            <p:nvPr/>
          </p:nvSpPr>
          <p:spPr bwMode="auto">
            <a:xfrm>
              <a:off x="2327275" y="1931988"/>
              <a:ext cx="1419225" cy="83026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6" name="Oval 93"/>
            <p:cNvSpPr>
              <a:spLocks noChangeArrowheads="1"/>
            </p:cNvSpPr>
            <p:nvPr/>
          </p:nvSpPr>
          <p:spPr bwMode="auto">
            <a:xfrm>
              <a:off x="5059363" y="1776413"/>
              <a:ext cx="1057275" cy="1046162"/>
            </a:xfrm>
            <a:prstGeom prst="ellipse">
              <a:avLst/>
            </a:prstGeom>
            <a:noFill/>
            <a:ln w="38100" algn="ctr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7" name="Oval 94"/>
            <p:cNvSpPr>
              <a:spLocks noChangeArrowheads="1"/>
            </p:cNvSpPr>
            <p:nvPr/>
          </p:nvSpPr>
          <p:spPr bwMode="auto">
            <a:xfrm>
              <a:off x="7477125" y="3087688"/>
              <a:ext cx="1227138" cy="1095375"/>
            </a:xfrm>
            <a:prstGeom prst="ellipse">
              <a:avLst/>
            </a:prstGeom>
            <a:noFill/>
            <a:ln w="38100" algn="ctr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8" name="Oval 95"/>
            <p:cNvSpPr>
              <a:spLocks noChangeArrowheads="1"/>
            </p:cNvSpPr>
            <p:nvPr/>
          </p:nvSpPr>
          <p:spPr bwMode="auto">
            <a:xfrm>
              <a:off x="3602038" y="3881438"/>
              <a:ext cx="1228725" cy="1106487"/>
            </a:xfrm>
            <a:prstGeom prst="ellipse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9" name="TextBox 96"/>
            <p:cNvSpPr txBox="1">
              <a:spLocks noChangeArrowheads="1"/>
            </p:cNvSpPr>
            <p:nvPr/>
          </p:nvSpPr>
          <p:spPr bwMode="auto">
            <a:xfrm>
              <a:off x="2760663" y="2136775"/>
              <a:ext cx="5277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FF0000"/>
                  </a:solidFill>
                </a:rPr>
                <a:t>DT</a:t>
              </a:r>
              <a:endParaRPr lang="en-US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97"/>
            <p:cNvSpPr txBox="1">
              <a:spLocks noChangeArrowheads="1"/>
            </p:cNvSpPr>
            <p:nvPr/>
          </p:nvSpPr>
          <p:spPr bwMode="auto">
            <a:xfrm>
              <a:off x="5222875" y="2084388"/>
              <a:ext cx="84189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00B050"/>
                  </a:solidFill>
                </a:rPr>
                <a:t>NNPS</a:t>
              </a:r>
              <a:endParaRPr lang="en-US" alt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98"/>
            <p:cNvSpPr txBox="1">
              <a:spLocks noChangeArrowheads="1"/>
            </p:cNvSpPr>
            <p:nvPr/>
          </p:nvSpPr>
          <p:spPr bwMode="auto">
            <a:xfrm>
              <a:off x="3837303" y="4234626"/>
              <a:ext cx="6992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0070C0"/>
                  </a:solidFill>
                </a:rPr>
                <a:t>NNP</a:t>
              </a:r>
              <a:endParaRPr lang="en-US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99"/>
            <p:cNvSpPr txBox="1">
              <a:spLocks noChangeArrowheads="1"/>
            </p:cNvSpPr>
            <p:nvPr/>
          </p:nvSpPr>
          <p:spPr bwMode="auto">
            <a:xfrm>
              <a:off x="7810500" y="3432175"/>
              <a:ext cx="5421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7030A0"/>
                  </a:solidFill>
                </a:rPr>
                <a:t>VB</a:t>
              </a:r>
              <a:endParaRPr lang="en-US" altLang="en-US" sz="2000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as probabilistic FSA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71560" y="2228760"/>
              <a:ext cx="5567040" cy="223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1840" y="2219040"/>
                <a:ext cx="5583960" cy="22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134920" y="4732560"/>
              <a:ext cx="2482920" cy="41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5560" y="4723200"/>
                <a:ext cx="2501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6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847850" y="1276350"/>
            <a:ext cx="8362950" cy="4895910"/>
            <a:chOff x="1847850" y="1276350"/>
            <a:chExt cx="8362950" cy="4895910"/>
          </a:xfrm>
        </p:grpSpPr>
        <p:sp>
          <p:nvSpPr>
            <p:cNvPr id="5" name="Freeform 52"/>
            <p:cNvSpPr>
              <a:spLocks/>
            </p:cNvSpPr>
            <p:nvPr/>
          </p:nvSpPr>
          <p:spPr bwMode="auto">
            <a:xfrm>
              <a:off x="3444875" y="2490788"/>
              <a:ext cx="1560513" cy="409575"/>
            </a:xfrm>
            <a:custGeom>
              <a:avLst/>
              <a:gdLst>
                <a:gd name="T0" fmla="*/ 0 w 983"/>
                <a:gd name="T1" fmla="*/ 2147483646 h 258"/>
                <a:gd name="T2" fmla="*/ 2147483646 w 983"/>
                <a:gd name="T3" fmla="*/ 2147483646 h 258"/>
                <a:gd name="T4" fmla="*/ 2147483646 w 983"/>
                <a:gd name="T5" fmla="*/ 2147483646 h 258"/>
                <a:gd name="T6" fmla="*/ 2147483646 w 983"/>
                <a:gd name="T7" fmla="*/ 0 h 2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3"/>
                <a:gd name="T13" fmla="*/ 0 h 258"/>
                <a:gd name="T14" fmla="*/ 983 w 983"/>
                <a:gd name="T15" fmla="*/ 258 h 2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3" h="258">
                  <a:moveTo>
                    <a:pt x="0" y="38"/>
                  </a:moveTo>
                  <a:cubicBezTo>
                    <a:pt x="75" y="111"/>
                    <a:pt x="151" y="184"/>
                    <a:pt x="253" y="215"/>
                  </a:cubicBezTo>
                  <a:cubicBezTo>
                    <a:pt x="355" y="246"/>
                    <a:pt x="492" y="258"/>
                    <a:pt x="614" y="222"/>
                  </a:cubicBezTo>
                  <a:cubicBezTo>
                    <a:pt x="736" y="186"/>
                    <a:pt x="859" y="93"/>
                    <a:pt x="983" y="0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" name="Text Box 53"/>
            <p:cNvSpPr txBox="1">
              <a:spLocks noChangeArrowheads="1"/>
            </p:cNvSpPr>
            <p:nvPr/>
          </p:nvSpPr>
          <p:spPr bwMode="auto">
            <a:xfrm>
              <a:off x="3863975" y="2517775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0.95</a:t>
              </a:r>
            </a:p>
          </p:txBody>
        </p:sp>
        <p:sp>
          <p:nvSpPr>
            <p:cNvPr id="7" name="Freeform 54"/>
            <p:cNvSpPr>
              <a:spLocks/>
            </p:cNvSpPr>
            <p:nvPr/>
          </p:nvSpPr>
          <p:spPr bwMode="auto">
            <a:xfrm>
              <a:off x="6029325" y="2478088"/>
              <a:ext cx="1474788" cy="804862"/>
            </a:xfrm>
            <a:custGeom>
              <a:avLst/>
              <a:gdLst>
                <a:gd name="T0" fmla="*/ 0 w 929"/>
                <a:gd name="T1" fmla="*/ 0 h 507"/>
                <a:gd name="T2" fmla="*/ 2147483646 w 929"/>
                <a:gd name="T3" fmla="*/ 2147483646 h 507"/>
                <a:gd name="T4" fmla="*/ 2147483646 w 929"/>
                <a:gd name="T5" fmla="*/ 2147483646 h 507"/>
                <a:gd name="T6" fmla="*/ 2147483646 w 929"/>
                <a:gd name="T7" fmla="*/ 2147483646 h 5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9"/>
                <a:gd name="T13" fmla="*/ 0 h 507"/>
                <a:gd name="T14" fmla="*/ 929 w 929"/>
                <a:gd name="T15" fmla="*/ 507 h 5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9" h="507">
                  <a:moveTo>
                    <a:pt x="0" y="0"/>
                  </a:moveTo>
                  <a:cubicBezTo>
                    <a:pt x="62" y="84"/>
                    <a:pt x="124" y="168"/>
                    <a:pt x="207" y="238"/>
                  </a:cubicBezTo>
                  <a:cubicBezTo>
                    <a:pt x="290" y="308"/>
                    <a:pt x="379" y="377"/>
                    <a:pt x="499" y="422"/>
                  </a:cubicBezTo>
                  <a:cubicBezTo>
                    <a:pt x="619" y="467"/>
                    <a:pt x="860" y="493"/>
                    <a:pt x="929" y="5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" name="Text Box 57"/>
            <p:cNvSpPr txBox="1">
              <a:spLocks noChangeArrowheads="1"/>
            </p:cNvSpPr>
            <p:nvPr/>
          </p:nvSpPr>
          <p:spPr bwMode="auto">
            <a:xfrm>
              <a:off x="6554788" y="2681288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0.9</a:t>
              </a:r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236913" y="2697163"/>
              <a:ext cx="4146550" cy="984250"/>
            </a:xfrm>
            <a:custGeom>
              <a:avLst/>
              <a:gdLst>
                <a:gd name="T0" fmla="*/ 0 w 2612"/>
                <a:gd name="T1" fmla="*/ 0 h 620"/>
                <a:gd name="T2" fmla="*/ 2147483646 w 2612"/>
                <a:gd name="T3" fmla="*/ 2147483646 h 620"/>
                <a:gd name="T4" fmla="*/ 2147483646 w 2612"/>
                <a:gd name="T5" fmla="*/ 2147483646 h 620"/>
                <a:gd name="T6" fmla="*/ 2147483646 w 2612"/>
                <a:gd name="T7" fmla="*/ 2147483646 h 620"/>
                <a:gd name="T8" fmla="*/ 2147483646 w 2612"/>
                <a:gd name="T9" fmla="*/ 2147483646 h 6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2"/>
                <a:gd name="T16" fmla="*/ 0 h 620"/>
                <a:gd name="T17" fmla="*/ 2612 w 2612"/>
                <a:gd name="T18" fmla="*/ 620 h 6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2" h="620">
                  <a:moveTo>
                    <a:pt x="0" y="0"/>
                  </a:moveTo>
                  <a:cubicBezTo>
                    <a:pt x="78" y="144"/>
                    <a:pt x="156" y="289"/>
                    <a:pt x="400" y="354"/>
                  </a:cubicBezTo>
                  <a:cubicBezTo>
                    <a:pt x="644" y="419"/>
                    <a:pt x="1171" y="354"/>
                    <a:pt x="1467" y="392"/>
                  </a:cubicBezTo>
                  <a:cubicBezTo>
                    <a:pt x="1763" y="430"/>
                    <a:pt x="1983" y="548"/>
                    <a:pt x="2174" y="584"/>
                  </a:cubicBezTo>
                  <a:cubicBezTo>
                    <a:pt x="2365" y="620"/>
                    <a:pt x="2488" y="613"/>
                    <a:pt x="2612" y="6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60"/>
            <p:cNvSpPr txBox="1">
              <a:spLocks noChangeArrowheads="1"/>
            </p:cNvSpPr>
            <p:nvPr/>
          </p:nvSpPr>
          <p:spPr bwMode="auto">
            <a:xfrm>
              <a:off x="5518150" y="3352800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0.05</a:t>
              </a:r>
            </a:p>
          </p:txBody>
        </p:sp>
        <p:sp>
          <p:nvSpPr>
            <p:cNvPr id="11" name="Oval 61"/>
            <p:cNvSpPr>
              <a:spLocks noChangeArrowheads="1"/>
            </p:cNvSpPr>
            <p:nvPr/>
          </p:nvSpPr>
          <p:spPr bwMode="auto">
            <a:xfrm>
              <a:off x="9418638" y="2965450"/>
              <a:ext cx="792162" cy="6953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12" name="Text Box 62"/>
            <p:cNvSpPr txBox="1">
              <a:spLocks noChangeArrowheads="1"/>
            </p:cNvSpPr>
            <p:nvPr/>
          </p:nvSpPr>
          <p:spPr bwMode="auto">
            <a:xfrm>
              <a:off x="9531350" y="3065463"/>
              <a:ext cx="6032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stop</a:t>
              </a:r>
            </a:p>
          </p:txBody>
        </p:sp>
        <p:sp>
          <p:nvSpPr>
            <p:cNvPr id="13" name="Freeform 63"/>
            <p:cNvSpPr>
              <a:spLocks/>
            </p:cNvSpPr>
            <p:nvPr/>
          </p:nvSpPr>
          <p:spPr bwMode="auto">
            <a:xfrm>
              <a:off x="8540750" y="2800350"/>
              <a:ext cx="1096963" cy="458788"/>
            </a:xfrm>
            <a:custGeom>
              <a:avLst/>
              <a:gdLst>
                <a:gd name="T0" fmla="*/ 0 w 691"/>
                <a:gd name="T1" fmla="*/ 2147483646 h 289"/>
                <a:gd name="T2" fmla="*/ 2147483646 w 691"/>
                <a:gd name="T3" fmla="*/ 2147483646 h 289"/>
                <a:gd name="T4" fmla="*/ 2147483646 w 691"/>
                <a:gd name="T5" fmla="*/ 2147483646 h 289"/>
                <a:gd name="T6" fmla="*/ 2147483646 w 691"/>
                <a:gd name="T7" fmla="*/ 2147483646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1"/>
                <a:gd name="T13" fmla="*/ 0 h 289"/>
                <a:gd name="T14" fmla="*/ 691 w 691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1" h="289">
                  <a:moveTo>
                    <a:pt x="0" y="289"/>
                  </a:moveTo>
                  <a:cubicBezTo>
                    <a:pt x="38" y="243"/>
                    <a:pt x="76" y="197"/>
                    <a:pt x="146" y="150"/>
                  </a:cubicBezTo>
                  <a:cubicBezTo>
                    <a:pt x="216" y="103"/>
                    <a:pt x="332" y="8"/>
                    <a:pt x="423" y="4"/>
                  </a:cubicBezTo>
                  <a:cubicBezTo>
                    <a:pt x="514" y="0"/>
                    <a:pt x="649" y="106"/>
                    <a:pt x="691" y="12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64"/>
            <p:cNvSpPr txBox="1">
              <a:spLocks noChangeArrowheads="1"/>
            </p:cNvSpPr>
            <p:nvPr/>
          </p:nvSpPr>
          <p:spPr bwMode="auto">
            <a:xfrm>
              <a:off x="8877300" y="2382838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0.5</a:t>
              </a: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5919788" y="1276350"/>
              <a:ext cx="4011612" cy="1701800"/>
            </a:xfrm>
            <a:custGeom>
              <a:avLst/>
              <a:gdLst>
                <a:gd name="T0" fmla="*/ 0 w 2527"/>
                <a:gd name="T1" fmla="*/ 2147483646 h 1072"/>
                <a:gd name="T2" fmla="*/ 2147483646 w 2527"/>
                <a:gd name="T3" fmla="*/ 2147483646 h 1072"/>
                <a:gd name="T4" fmla="*/ 2147483646 w 2527"/>
                <a:gd name="T5" fmla="*/ 2147483646 h 1072"/>
                <a:gd name="T6" fmla="*/ 2147483646 w 2527"/>
                <a:gd name="T7" fmla="*/ 2147483646 h 1072"/>
                <a:gd name="T8" fmla="*/ 2147483646 w 2527"/>
                <a:gd name="T9" fmla="*/ 2147483646 h 10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7"/>
                <a:gd name="T16" fmla="*/ 0 h 1072"/>
                <a:gd name="T17" fmla="*/ 2527 w 2527"/>
                <a:gd name="T18" fmla="*/ 1072 h 10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7" h="1072">
                  <a:moveTo>
                    <a:pt x="0" y="358"/>
                  </a:moveTo>
                  <a:cubicBezTo>
                    <a:pt x="211" y="258"/>
                    <a:pt x="422" y="159"/>
                    <a:pt x="684" y="104"/>
                  </a:cubicBezTo>
                  <a:cubicBezTo>
                    <a:pt x="946" y="49"/>
                    <a:pt x="1299" y="0"/>
                    <a:pt x="1574" y="27"/>
                  </a:cubicBezTo>
                  <a:cubicBezTo>
                    <a:pt x="1849" y="54"/>
                    <a:pt x="2176" y="92"/>
                    <a:pt x="2335" y="266"/>
                  </a:cubicBezTo>
                  <a:cubicBezTo>
                    <a:pt x="2494" y="440"/>
                    <a:pt x="2496" y="938"/>
                    <a:pt x="2527" y="1072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66"/>
            <p:cNvSpPr txBox="1">
              <a:spLocks noChangeArrowheads="1"/>
            </p:cNvSpPr>
            <p:nvPr/>
          </p:nvSpPr>
          <p:spPr bwMode="auto">
            <a:xfrm>
              <a:off x="7169150" y="133350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17" name="Freeform 67"/>
            <p:cNvSpPr>
              <a:spLocks/>
            </p:cNvSpPr>
            <p:nvPr/>
          </p:nvSpPr>
          <p:spPr bwMode="auto">
            <a:xfrm>
              <a:off x="4786313" y="3929063"/>
              <a:ext cx="2706687" cy="763587"/>
            </a:xfrm>
            <a:custGeom>
              <a:avLst/>
              <a:gdLst>
                <a:gd name="T0" fmla="*/ 0 w 1705"/>
                <a:gd name="T1" fmla="*/ 2147483646 h 481"/>
                <a:gd name="T2" fmla="*/ 2147483646 w 1705"/>
                <a:gd name="T3" fmla="*/ 2147483646 h 481"/>
                <a:gd name="T4" fmla="*/ 2147483646 w 1705"/>
                <a:gd name="T5" fmla="*/ 2147483646 h 481"/>
                <a:gd name="T6" fmla="*/ 2147483646 w 1705"/>
                <a:gd name="T7" fmla="*/ 0 h 4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05"/>
                <a:gd name="T13" fmla="*/ 0 h 481"/>
                <a:gd name="T14" fmla="*/ 1705 w 1705"/>
                <a:gd name="T15" fmla="*/ 481 h 4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05" h="481">
                  <a:moveTo>
                    <a:pt x="0" y="292"/>
                  </a:moveTo>
                  <a:cubicBezTo>
                    <a:pt x="64" y="335"/>
                    <a:pt x="128" y="379"/>
                    <a:pt x="315" y="399"/>
                  </a:cubicBezTo>
                  <a:cubicBezTo>
                    <a:pt x="502" y="419"/>
                    <a:pt x="889" y="481"/>
                    <a:pt x="1121" y="415"/>
                  </a:cubicBezTo>
                  <a:cubicBezTo>
                    <a:pt x="1353" y="349"/>
                    <a:pt x="1529" y="174"/>
                    <a:pt x="1705" y="0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68"/>
            <p:cNvSpPr txBox="1">
              <a:spLocks noChangeArrowheads="1"/>
            </p:cNvSpPr>
            <p:nvPr/>
          </p:nvSpPr>
          <p:spPr bwMode="auto">
            <a:xfrm>
              <a:off x="5573713" y="423545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0.8</a:t>
              </a:r>
            </a:p>
          </p:txBody>
        </p:sp>
        <p:sp>
          <p:nvSpPr>
            <p:cNvPr id="19" name="Freeform 69"/>
            <p:cNvSpPr>
              <a:spLocks/>
            </p:cNvSpPr>
            <p:nvPr/>
          </p:nvSpPr>
          <p:spPr bwMode="auto">
            <a:xfrm>
              <a:off x="4627563" y="3624263"/>
              <a:ext cx="5072062" cy="1546225"/>
            </a:xfrm>
            <a:custGeom>
              <a:avLst/>
              <a:gdLst>
                <a:gd name="T0" fmla="*/ 0 w 3195"/>
                <a:gd name="T1" fmla="*/ 2147483646 h 974"/>
                <a:gd name="T2" fmla="*/ 2147483646 w 3195"/>
                <a:gd name="T3" fmla="*/ 2147483646 h 974"/>
                <a:gd name="T4" fmla="*/ 2147483646 w 3195"/>
                <a:gd name="T5" fmla="*/ 2147483646 h 974"/>
                <a:gd name="T6" fmla="*/ 2147483646 w 3195"/>
                <a:gd name="T7" fmla="*/ 0 h 9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95"/>
                <a:gd name="T13" fmla="*/ 0 h 974"/>
                <a:gd name="T14" fmla="*/ 3195 w 3195"/>
                <a:gd name="T15" fmla="*/ 974 h 9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95" h="974">
                  <a:moveTo>
                    <a:pt x="0" y="683"/>
                  </a:moveTo>
                  <a:cubicBezTo>
                    <a:pt x="368" y="763"/>
                    <a:pt x="736" y="844"/>
                    <a:pt x="1060" y="868"/>
                  </a:cubicBezTo>
                  <a:cubicBezTo>
                    <a:pt x="1384" y="892"/>
                    <a:pt x="1587" y="974"/>
                    <a:pt x="1943" y="829"/>
                  </a:cubicBezTo>
                  <a:cubicBezTo>
                    <a:pt x="2299" y="684"/>
                    <a:pt x="2747" y="342"/>
                    <a:pt x="3195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70"/>
            <p:cNvSpPr txBox="1">
              <a:spLocks noChangeArrowheads="1"/>
            </p:cNvSpPr>
            <p:nvPr/>
          </p:nvSpPr>
          <p:spPr bwMode="auto">
            <a:xfrm>
              <a:off x="6559550" y="471170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21" name="Text Box 71"/>
            <p:cNvSpPr txBox="1">
              <a:spLocks noChangeArrowheads="1"/>
            </p:cNvSpPr>
            <p:nvPr/>
          </p:nvSpPr>
          <p:spPr bwMode="auto">
            <a:xfrm>
              <a:off x="2955925" y="3924300"/>
              <a:ext cx="498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22" name="Freeform 72"/>
            <p:cNvSpPr>
              <a:spLocks/>
            </p:cNvSpPr>
            <p:nvPr/>
          </p:nvSpPr>
          <p:spPr bwMode="auto">
            <a:xfrm>
              <a:off x="2151063" y="2417763"/>
              <a:ext cx="1416050" cy="2035175"/>
            </a:xfrm>
            <a:custGeom>
              <a:avLst/>
              <a:gdLst>
                <a:gd name="T0" fmla="*/ 2147483646 w 892"/>
                <a:gd name="T1" fmla="*/ 2147483646 h 1282"/>
                <a:gd name="T2" fmla="*/ 2147483646 w 892"/>
                <a:gd name="T3" fmla="*/ 2147483646 h 1282"/>
                <a:gd name="T4" fmla="*/ 2147483646 w 892"/>
                <a:gd name="T5" fmla="*/ 2147483646 h 1282"/>
                <a:gd name="T6" fmla="*/ 2147483646 w 892"/>
                <a:gd name="T7" fmla="*/ 2147483646 h 1282"/>
                <a:gd name="T8" fmla="*/ 2147483646 w 892"/>
                <a:gd name="T9" fmla="*/ 0 h 1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2"/>
                <a:gd name="T16" fmla="*/ 0 h 1282"/>
                <a:gd name="T17" fmla="*/ 892 w 892"/>
                <a:gd name="T18" fmla="*/ 1282 h 12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2" h="1282">
                  <a:moveTo>
                    <a:pt x="892" y="1282"/>
                  </a:moveTo>
                  <a:cubicBezTo>
                    <a:pt x="792" y="1266"/>
                    <a:pt x="693" y="1250"/>
                    <a:pt x="569" y="1190"/>
                  </a:cubicBezTo>
                  <a:cubicBezTo>
                    <a:pt x="445" y="1130"/>
                    <a:pt x="242" y="1022"/>
                    <a:pt x="147" y="921"/>
                  </a:cubicBezTo>
                  <a:cubicBezTo>
                    <a:pt x="52" y="820"/>
                    <a:pt x="2" y="736"/>
                    <a:pt x="1" y="583"/>
                  </a:cubicBezTo>
                  <a:cubicBezTo>
                    <a:pt x="0" y="430"/>
                    <a:pt x="69" y="215"/>
                    <a:pt x="13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Freeform 73"/>
            <p:cNvSpPr>
              <a:spLocks/>
            </p:cNvSpPr>
            <p:nvPr/>
          </p:nvSpPr>
          <p:spPr bwMode="auto">
            <a:xfrm>
              <a:off x="1847850" y="2160588"/>
              <a:ext cx="5876925" cy="3336925"/>
            </a:xfrm>
            <a:custGeom>
              <a:avLst/>
              <a:gdLst>
                <a:gd name="T0" fmla="*/ 2147483646 w 3702"/>
                <a:gd name="T1" fmla="*/ 2147483646 h 2102"/>
                <a:gd name="T2" fmla="*/ 2147483646 w 3702"/>
                <a:gd name="T3" fmla="*/ 2147483646 h 2102"/>
                <a:gd name="T4" fmla="*/ 2147483646 w 3702"/>
                <a:gd name="T5" fmla="*/ 2147483646 h 2102"/>
                <a:gd name="T6" fmla="*/ 2147483646 w 3702"/>
                <a:gd name="T7" fmla="*/ 2147483646 h 2102"/>
                <a:gd name="T8" fmla="*/ 2147483646 w 3702"/>
                <a:gd name="T9" fmla="*/ 2147483646 h 2102"/>
                <a:gd name="T10" fmla="*/ 2147483646 w 3702"/>
                <a:gd name="T11" fmla="*/ 2147483646 h 2102"/>
                <a:gd name="T12" fmla="*/ 2147483646 w 3702"/>
                <a:gd name="T13" fmla="*/ 2147483646 h 2102"/>
                <a:gd name="T14" fmla="*/ 2147483646 w 3702"/>
                <a:gd name="T15" fmla="*/ 2147483646 h 2102"/>
                <a:gd name="T16" fmla="*/ 2147483646 w 3702"/>
                <a:gd name="T17" fmla="*/ 2147483646 h 2102"/>
                <a:gd name="T18" fmla="*/ 2147483646 w 3702"/>
                <a:gd name="T19" fmla="*/ 0 h 2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2"/>
                <a:gd name="T31" fmla="*/ 0 h 2102"/>
                <a:gd name="T32" fmla="*/ 3702 w 3702"/>
                <a:gd name="T33" fmla="*/ 2102 h 2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2" h="2102">
                  <a:moveTo>
                    <a:pt x="3702" y="1175"/>
                  </a:moveTo>
                  <a:cubicBezTo>
                    <a:pt x="3578" y="1467"/>
                    <a:pt x="3454" y="1759"/>
                    <a:pt x="3364" y="1905"/>
                  </a:cubicBezTo>
                  <a:cubicBezTo>
                    <a:pt x="3274" y="2051"/>
                    <a:pt x="3242" y="2019"/>
                    <a:pt x="3164" y="2051"/>
                  </a:cubicBezTo>
                  <a:cubicBezTo>
                    <a:pt x="3086" y="2083"/>
                    <a:pt x="3207" y="2096"/>
                    <a:pt x="2895" y="2097"/>
                  </a:cubicBezTo>
                  <a:cubicBezTo>
                    <a:pt x="2583" y="2098"/>
                    <a:pt x="1671" y="2102"/>
                    <a:pt x="1290" y="2059"/>
                  </a:cubicBezTo>
                  <a:cubicBezTo>
                    <a:pt x="909" y="2016"/>
                    <a:pt x="765" y="1930"/>
                    <a:pt x="607" y="1836"/>
                  </a:cubicBezTo>
                  <a:cubicBezTo>
                    <a:pt x="449" y="1742"/>
                    <a:pt x="429" y="1641"/>
                    <a:pt x="345" y="1498"/>
                  </a:cubicBezTo>
                  <a:cubicBezTo>
                    <a:pt x="261" y="1355"/>
                    <a:pt x="152" y="1176"/>
                    <a:pt x="100" y="976"/>
                  </a:cubicBezTo>
                  <a:cubicBezTo>
                    <a:pt x="48" y="776"/>
                    <a:pt x="0" y="463"/>
                    <a:pt x="31" y="300"/>
                  </a:cubicBezTo>
                  <a:cubicBezTo>
                    <a:pt x="62" y="137"/>
                    <a:pt x="173" y="68"/>
                    <a:pt x="284" y="0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74"/>
            <p:cNvSpPr txBox="1">
              <a:spLocks noChangeArrowheads="1"/>
            </p:cNvSpPr>
            <p:nvPr/>
          </p:nvSpPr>
          <p:spPr bwMode="auto">
            <a:xfrm>
              <a:off x="5241925" y="5149850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0.25</a:t>
              </a:r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4567238" y="3733800"/>
              <a:ext cx="2889250" cy="358775"/>
            </a:xfrm>
            <a:custGeom>
              <a:avLst/>
              <a:gdLst>
                <a:gd name="T0" fmla="*/ 2147483646 w 1820"/>
                <a:gd name="T1" fmla="*/ 0 h 226"/>
                <a:gd name="T2" fmla="*/ 2147483646 w 1820"/>
                <a:gd name="T3" fmla="*/ 2147483646 h 226"/>
                <a:gd name="T4" fmla="*/ 2147483646 w 1820"/>
                <a:gd name="T5" fmla="*/ 2147483646 h 226"/>
                <a:gd name="T6" fmla="*/ 2147483646 w 1820"/>
                <a:gd name="T7" fmla="*/ 2147483646 h 226"/>
                <a:gd name="T8" fmla="*/ 0 w 1820"/>
                <a:gd name="T9" fmla="*/ 2147483646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226"/>
                <a:gd name="T17" fmla="*/ 1820 w 1820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226">
                  <a:moveTo>
                    <a:pt x="1820" y="0"/>
                  </a:moveTo>
                  <a:cubicBezTo>
                    <a:pt x="1629" y="79"/>
                    <a:pt x="1438" y="158"/>
                    <a:pt x="1259" y="192"/>
                  </a:cubicBezTo>
                  <a:cubicBezTo>
                    <a:pt x="1080" y="226"/>
                    <a:pt x="903" y="222"/>
                    <a:pt x="744" y="207"/>
                  </a:cubicBezTo>
                  <a:cubicBezTo>
                    <a:pt x="585" y="192"/>
                    <a:pt x="431" y="114"/>
                    <a:pt x="307" y="100"/>
                  </a:cubicBezTo>
                  <a:cubicBezTo>
                    <a:pt x="183" y="86"/>
                    <a:pt x="91" y="104"/>
                    <a:pt x="0" y="12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6" name="Text Box 76"/>
            <p:cNvSpPr txBox="1">
              <a:spLocks noChangeArrowheads="1"/>
            </p:cNvSpPr>
            <p:nvPr/>
          </p:nvSpPr>
          <p:spPr bwMode="auto">
            <a:xfrm>
              <a:off x="6224588" y="3716338"/>
              <a:ext cx="62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0.25</a:t>
              </a:r>
            </a:p>
          </p:txBody>
        </p:sp>
        <p:sp>
          <p:nvSpPr>
            <p:cNvPr id="27" name="Oval 61"/>
            <p:cNvSpPr>
              <a:spLocks noChangeArrowheads="1"/>
            </p:cNvSpPr>
            <p:nvPr/>
          </p:nvSpPr>
          <p:spPr bwMode="auto">
            <a:xfrm>
              <a:off x="1955800" y="5427663"/>
              <a:ext cx="792163" cy="6953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28" name="TextBox 80"/>
            <p:cNvSpPr txBox="1">
              <a:spLocks noChangeArrowheads="1"/>
            </p:cNvSpPr>
            <p:nvPr/>
          </p:nvSpPr>
          <p:spPr bwMode="auto">
            <a:xfrm>
              <a:off x="1974850" y="5554663"/>
              <a:ext cx="6953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/>
                <a:t>start</a:t>
              </a:r>
            </a:p>
          </p:txBody>
        </p:sp>
        <p:sp>
          <p:nvSpPr>
            <p:cNvPr id="29" name="Freeform 82"/>
            <p:cNvSpPr>
              <a:spLocks noChangeArrowheads="1"/>
            </p:cNvSpPr>
            <p:nvPr/>
          </p:nvSpPr>
          <p:spPr bwMode="auto">
            <a:xfrm>
              <a:off x="2576513" y="4616450"/>
              <a:ext cx="1106487" cy="854075"/>
            </a:xfrm>
            <a:custGeom>
              <a:avLst/>
              <a:gdLst>
                <a:gd name="T0" fmla="*/ 0 w 1106905"/>
                <a:gd name="T1" fmla="*/ 852405 h 854242"/>
                <a:gd name="T2" fmla="*/ 335487 w 1106905"/>
                <a:gd name="T3" fmla="*/ 288142 h 854242"/>
                <a:gd name="T4" fmla="*/ 1102315 w 1106905"/>
                <a:gd name="T5" fmla="*/ 0 h 854242"/>
                <a:gd name="T6" fmla="*/ 0 60000 65536"/>
                <a:gd name="T7" fmla="*/ 0 60000 65536"/>
                <a:gd name="T8" fmla="*/ 0 60000 65536"/>
                <a:gd name="T9" fmla="*/ 0 w 1106905"/>
                <a:gd name="T10" fmla="*/ 0 h 854242"/>
                <a:gd name="T11" fmla="*/ 1106905 w 1106905"/>
                <a:gd name="T12" fmla="*/ 854242 h 8542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6905" h="854242">
                  <a:moveTo>
                    <a:pt x="0" y="854242"/>
                  </a:moveTo>
                  <a:cubicBezTo>
                    <a:pt x="76200" y="642687"/>
                    <a:pt x="152400" y="431132"/>
                    <a:pt x="336884" y="288758"/>
                  </a:cubicBezTo>
                  <a:cubicBezTo>
                    <a:pt x="521368" y="146384"/>
                    <a:pt x="814136" y="73192"/>
                    <a:pt x="1106905" y="0"/>
                  </a:cubicBezTo>
                </a:path>
              </a:pathLst>
            </a:custGeom>
            <a:noFill/>
            <a:ln w="508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cxnSp>
          <p:nvCxnSpPr>
            <p:cNvPr id="30" name="Straight Arrow Connector 84"/>
            <p:cNvCxnSpPr>
              <a:cxnSpLocks noChangeShapeType="1"/>
              <a:stCxn id="27" idx="0"/>
            </p:cNvCxnSpPr>
            <p:nvPr/>
          </p:nvCxnSpPr>
          <p:spPr bwMode="auto">
            <a:xfrm rot="5400000" flipH="1" flipV="1">
              <a:off x="1112838" y="3929063"/>
              <a:ext cx="2736850" cy="260350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 Box 74"/>
            <p:cNvSpPr txBox="1">
              <a:spLocks noChangeArrowheads="1"/>
            </p:cNvSpPr>
            <p:nvPr/>
          </p:nvSpPr>
          <p:spPr bwMode="auto">
            <a:xfrm>
              <a:off x="2759075" y="5314950"/>
              <a:ext cx="503238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0.1</a:t>
              </a:r>
            </a:p>
          </p:txBody>
        </p:sp>
        <p:sp>
          <p:nvSpPr>
            <p:cNvPr id="32" name="Text Box 74"/>
            <p:cNvSpPr txBox="1">
              <a:spLocks noChangeArrowheads="1"/>
            </p:cNvSpPr>
            <p:nvPr/>
          </p:nvSpPr>
          <p:spPr bwMode="auto">
            <a:xfrm>
              <a:off x="1912938" y="4829175"/>
              <a:ext cx="503237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0.5</a:t>
              </a:r>
            </a:p>
          </p:txBody>
        </p:sp>
        <p:sp>
          <p:nvSpPr>
            <p:cNvPr id="33" name="Text Box 74"/>
            <p:cNvSpPr txBox="1">
              <a:spLocks noChangeArrowheads="1"/>
            </p:cNvSpPr>
            <p:nvPr/>
          </p:nvSpPr>
          <p:spPr bwMode="auto">
            <a:xfrm>
              <a:off x="2787650" y="4440238"/>
              <a:ext cx="50165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0"/>
                <a:t>0.4</a:t>
              </a:r>
            </a:p>
          </p:txBody>
        </p:sp>
        <p:sp>
          <p:nvSpPr>
            <p:cNvPr id="34" name="Freeform 91"/>
            <p:cNvSpPr>
              <a:spLocks noChangeArrowheads="1"/>
            </p:cNvSpPr>
            <p:nvPr/>
          </p:nvSpPr>
          <p:spPr bwMode="auto">
            <a:xfrm>
              <a:off x="2697163" y="4027488"/>
              <a:ext cx="5702300" cy="1739900"/>
            </a:xfrm>
            <a:custGeom>
              <a:avLst/>
              <a:gdLst>
                <a:gd name="T0" fmla="*/ 0 w 5702968"/>
                <a:gd name="T1" fmla="*/ 1629399 h 1740568"/>
                <a:gd name="T2" fmla="*/ 4025384 w 5702968"/>
                <a:gd name="T3" fmla="*/ 1629399 h 1740568"/>
                <a:gd name="T4" fmla="*/ 5094809 w 5702968"/>
                <a:gd name="T5" fmla="*/ 1461668 h 1740568"/>
                <a:gd name="T6" fmla="*/ 5695623 w 5702968"/>
                <a:gd name="T7" fmla="*/ 0 h 1740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02968"/>
                <a:gd name="T13" fmla="*/ 0 h 1740568"/>
                <a:gd name="T14" fmla="*/ 5702968 w 5702968"/>
                <a:gd name="T15" fmla="*/ 1740568 h 1740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02968" h="1740568">
                  <a:moveTo>
                    <a:pt x="0" y="1636294"/>
                  </a:moveTo>
                  <a:lnTo>
                    <a:pt x="4030578" y="1636294"/>
                  </a:lnTo>
                  <a:cubicBezTo>
                    <a:pt x="4880809" y="1608220"/>
                    <a:pt x="4822657" y="1740568"/>
                    <a:pt x="5101389" y="1467852"/>
                  </a:cubicBezTo>
                  <a:cubicBezTo>
                    <a:pt x="5380121" y="1195136"/>
                    <a:pt x="5541544" y="597568"/>
                    <a:pt x="5702968" y="0"/>
                  </a:cubicBezTo>
                </a:path>
              </a:pathLst>
            </a:cu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5" name="Oval 90"/>
            <p:cNvSpPr>
              <a:spLocks noChangeArrowheads="1"/>
            </p:cNvSpPr>
            <p:nvPr/>
          </p:nvSpPr>
          <p:spPr bwMode="auto">
            <a:xfrm>
              <a:off x="2251075" y="1836738"/>
              <a:ext cx="1419225" cy="83026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6" name="Oval 93"/>
            <p:cNvSpPr>
              <a:spLocks noChangeArrowheads="1"/>
            </p:cNvSpPr>
            <p:nvPr/>
          </p:nvSpPr>
          <p:spPr bwMode="auto">
            <a:xfrm>
              <a:off x="4983163" y="1681163"/>
              <a:ext cx="1057275" cy="1046162"/>
            </a:xfrm>
            <a:prstGeom prst="ellipse">
              <a:avLst/>
            </a:prstGeom>
            <a:noFill/>
            <a:ln w="38100" algn="ctr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7" name="Oval 94"/>
            <p:cNvSpPr>
              <a:spLocks noChangeArrowheads="1"/>
            </p:cNvSpPr>
            <p:nvPr/>
          </p:nvSpPr>
          <p:spPr bwMode="auto">
            <a:xfrm>
              <a:off x="7400925" y="2992438"/>
              <a:ext cx="1227138" cy="1095375"/>
            </a:xfrm>
            <a:prstGeom prst="ellipse">
              <a:avLst/>
            </a:prstGeom>
            <a:noFill/>
            <a:ln w="38100" algn="ctr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8" name="Oval 95"/>
            <p:cNvSpPr>
              <a:spLocks noChangeArrowheads="1"/>
            </p:cNvSpPr>
            <p:nvPr/>
          </p:nvSpPr>
          <p:spPr bwMode="auto">
            <a:xfrm>
              <a:off x="3525838" y="3786188"/>
              <a:ext cx="1228725" cy="1106487"/>
            </a:xfrm>
            <a:prstGeom prst="ellipse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/>
            </a:p>
          </p:txBody>
        </p:sp>
        <p:sp>
          <p:nvSpPr>
            <p:cNvPr id="39" name="TextBox 96"/>
            <p:cNvSpPr txBox="1">
              <a:spLocks noChangeArrowheads="1"/>
            </p:cNvSpPr>
            <p:nvPr/>
          </p:nvSpPr>
          <p:spPr bwMode="auto">
            <a:xfrm>
              <a:off x="2684463" y="2041525"/>
              <a:ext cx="5277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FF0000"/>
                  </a:solidFill>
                </a:rPr>
                <a:t>DT</a:t>
              </a:r>
              <a:endParaRPr lang="en-US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97"/>
            <p:cNvSpPr txBox="1">
              <a:spLocks noChangeArrowheads="1"/>
            </p:cNvSpPr>
            <p:nvPr/>
          </p:nvSpPr>
          <p:spPr bwMode="auto">
            <a:xfrm>
              <a:off x="5146675" y="1989138"/>
              <a:ext cx="84189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00B050"/>
                  </a:solidFill>
                </a:rPr>
                <a:t>NNPS</a:t>
              </a:r>
              <a:endParaRPr lang="en-US" alt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98"/>
            <p:cNvSpPr txBox="1">
              <a:spLocks noChangeArrowheads="1"/>
            </p:cNvSpPr>
            <p:nvPr/>
          </p:nvSpPr>
          <p:spPr bwMode="auto">
            <a:xfrm>
              <a:off x="3762010" y="4122737"/>
              <a:ext cx="6992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0070C0"/>
                  </a:solidFill>
                </a:rPr>
                <a:t>NNP</a:t>
              </a:r>
              <a:endParaRPr lang="en-US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99"/>
            <p:cNvSpPr txBox="1">
              <a:spLocks noChangeArrowheads="1"/>
            </p:cNvSpPr>
            <p:nvPr/>
          </p:nvSpPr>
          <p:spPr bwMode="auto">
            <a:xfrm>
              <a:off x="7734300" y="3336925"/>
              <a:ext cx="5421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>
                  <a:solidFill>
                    <a:srgbClr val="7030A0"/>
                  </a:solidFill>
                </a:rPr>
                <a:t>VB</a:t>
              </a:r>
              <a:endParaRPr lang="en-US" alt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43" name="TextBox 43"/>
            <p:cNvSpPr txBox="1">
              <a:spLocks noChangeArrowheads="1"/>
            </p:cNvSpPr>
            <p:nvPr/>
          </p:nvSpPr>
          <p:spPr bwMode="auto">
            <a:xfrm>
              <a:off x="2828925" y="5772150"/>
              <a:ext cx="60377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 smtClean="0"/>
                <a:t>P(NNP VB DT NNPS) </a:t>
              </a:r>
              <a:r>
                <a:rPr lang="en-US" altLang="en-US" sz="2000" dirty="0"/>
                <a:t>= 0.4*0.8*0.25*0.95*0.1=0.0076</a:t>
              </a:r>
            </a:p>
          </p:txBody>
        </p:sp>
      </p:grpSp>
      <p:sp>
        <p:nvSpPr>
          <p:cNvPr id="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as probabilistic FSA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9440" y="1122120"/>
              <a:ext cx="8031960" cy="516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2240" y="1116000"/>
                <a:ext cx="8048520" cy="51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19920" y="5063040"/>
              <a:ext cx="1116720" cy="1125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0560" y="5053680"/>
                <a:ext cx="1135440" cy="11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7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as probabilistic FSA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9830364" cy="52049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39016" y="6163327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Julia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Hockenmaier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Intro to NLP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55600" y="1910880"/>
              <a:ext cx="5185440" cy="3261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080" y="1899000"/>
                <a:ext cx="5208840" cy="32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581240" y="2053800"/>
              <a:ext cx="241560" cy="75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1880" y="2044440"/>
                <a:ext cx="260280" cy="7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3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 (formal)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90600"/>
            <a:ext cx="11582400" cy="5867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States T = t</a:t>
            </a:r>
            <a:r>
              <a:rPr lang="en-US" sz="3200" baseline="-25000" dirty="0"/>
              <a:t>1</a:t>
            </a:r>
            <a:r>
              <a:rPr lang="en-US" sz="3200" dirty="0"/>
              <a:t>, t</a:t>
            </a:r>
            <a:r>
              <a:rPr lang="en-US" sz="3200" baseline="-25000" dirty="0"/>
              <a:t>2</a:t>
            </a:r>
            <a:r>
              <a:rPr lang="en-US" sz="3200" dirty="0"/>
              <a:t>…</a:t>
            </a:r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r>
              <a:rPr lang="en-US" sz="3200" dirty="0"/>
              <a:t>; 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Observations W= w</a:t>
            </a:r>
            <a:r>
              <a:rPr lang="en-US" sz="3200" baseline="-25000" dirty="0"/>
              <a:t>1</a:t>
            </a:r>
            <a:r>
              <a:rPr lang="en-US" sz="3200" dirty="0"/>
              <a:t>, w</a:t>
            </a:r>
            <a:r>
              <a:rPr lang="en-US" sz="3200" baseline="-25000" dirty="0"/>
              <a:t>2</a:t>
            </a:r>
            <a:r>
              <a:rPr lang="en-US" sz="3200" dirty="0"/>
              <a:t>…</a:t>
            </a:r>
            <a:r>
              <a:rPr lang="en-US" sz="3200" dirty="0" err="1"/>
              <a:t>w</a:t>
            </a:r>
            <a:r>
              <a:rPr lang="en-US" sz="3200" baseline="-25000" dirty="0" err="1"/>
              <a:t>N</a:t>
            </a:r>
            <a:r>
              <a:rPr lang="en-US" sz="3200" dirty="0"/>
              <a:t>; 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Each </a:t>
            </a:r>
            <a:r>
              <a:rPr lang="en-US" sz="3000" dirty="0"/>
              <a:t>observation is a symbol from a vocabulary V = {v</a:t>
            </a:r>
            <a:r>
              <a:rPr lang="en-US" sz="3200" baseline="-25000" dirty="0"/>
              <a:t>1</a:t>
            </a:r>
            <a:r>
              <a:rPr lang="en-US" sz="3000" dirty="0"/>
              <a:t>,v</a:t>
            </a:r>
            <a:r>
              <a:rPr lang="en-US" sz="3200" baseline="-25000" dirty="0"/>
              <a:t>2</a:t>
            </a:r>
            <a:r>
              <a:rPr lang="en-US" sz="3000" dirty="0"/>
              <a:t>,…</a:t>
            </a:r>
            <a:r>
              <a:rPr lang="en-US" sz="3000" dirty="0" err="1"/>
              <a:t>v</a:t>
            </a:r>
            <a:r>
              <a:rPr lang="en-US" sz="3200" baseline="-25000" dirty="0" err="1"/>
              <a:t>V</a:t>
            </a:r>
            <a:r>
              <a:rPr lang="en-US" sz="3000" dirty="0" smtClean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Transition probabilities 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Transition </a:t>
            </a:r>
            <a:r>
              <a:rPr lang="en-US" sz="3000" dirty="0"/>
              <a:t>probability matrix A = {</a:t>
            </a:r>
            <a:r>
              <a:rPr lang="en-US" sz="3000" dirty="0" err="1"/>
              <a:t>a</a:t>
            </a:r>
            <a:r>
              <a:rPr lang="en-US" sz="3000" baseline="-25000" dirty="0" err="1"/>
              <a:t>ij</a:t>
            </a:r>
            <a:r>
              <a:rPr lang="en-US" sz="3000" dirty="0"/>
              <a:t>} 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Observation </a:t>
            </a:r>
            <a:r>
              <a:rPr lang="en-US" sz="3200" dirty="0"/>
              <a:t>likelihoods 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Output </a:t>
            </a:r>
            <a:r>
              <a:rPr lang="en-US" sz="3000" dirty="0"/>
              <a:t>probability matrix B={</a:t>
            </a:r>
            <a:r>
              <a:rPr lang="en-US" sz="3000" dirty="0" smtClean="0"/>
              <a:t>b</a:t>
            </a:r>
            <a:r>
              <a:rPr lang="en-US" sz="3000" baseline="-25000" dirty="0" smtClean="0"/>
              <a:t>i</a:t>
            </a:r>
            <a:r>
              <a:rPr lang="en-US" sz="3000" dirty="0" smtClean="0"/>
              <a:t>(k</a:t>
            </a:r>
            <a:r>
              <a:rPr lang="en-US" sz="3000" dirty="0"/>
              <a:t>)} 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Special </a:t>
            </a:r>
            <a:r>
              <a:rPr lang="en-US" sz="3200" dirty="0"/>
              <a:t>initial probability vector </a:t>
            </a:r>
            <a:r>
              <a:rPr lang="el-GR" sz="3200" dirty="0"/>
              <a:t>π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14800"/>
            <a:ext cx="5802084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5485269"/>
            <a:ext cx="3820058" cy="447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6096000"/>
            <a:ext cx="3477110" cy="409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911240" y="1292760"/>
              <a:ext cx="8727840" cy="5329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3320" y="1282680"/>
                <a:ext cx="8740080" cy="53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03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tagging as decoding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143000"/>
            <a:ext cx="11201400" cy="272891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HMM model contains </a:t>
            </a:r>
            <a:r>
              <a:rPr lang="en-US" sz="3200" dirty="0"/>
              <a:t>hidden variables, the task of determining the hidden variables sequence corresponding to the sequence of observations decoding is called decoding</a:t>
            </a:r>
            <a:r>
              <a:rPr lang="en-US" sz="3200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 smtClean="0"/>
              <a:t>Find </a:t>
            </a:r>
            <a:r>
              <a:rPr lang="en-US" altLang="en-US" sz="3200" dirty="0"/>
              <a:t>our best estimate of the sequence that maximizes P(t</a:t>
            </a:r>
            <a:r>
              <a:rPr lang="en-US" altLang="en-US" sz="3200" baseline="-25000" dirty="0"/>
              <a:t>1</a:t>
            </a:r>
            <a:r>
              <a:rPr lang="en-US" altLang="en-US" sz="3200" dirty="0"/>
              <a:t>…t</a:t>
            </a:r>
            <a:r>
              <a:rPr lang="en-US" altLang="en-US" sz="3200" baseline="-25000" dirty="0"/>
              <a:t>n</a:t>
            </a:r>
            <a:r>
              <a:rPr lang="en-US" altLang="en-US" sz="3200" dirty="0"/>
              <a:t>|w</a:t>
            </a:r>
            <a:r>
              <a:rPr lang="en-US" altLang="en-US" sz="3200" baseline="-25000" dirty="0"/>
              <a:t>1</a:t>
            </a:r>
            <a:r>
              <a:rPr lang="en-US" altLang="en-US" sz="3200" dirty="0"/>
              <a:t>…</a:t>
            </a:r>
            <a:r>
              <a:rPr lang="en-US" altLang="en-US" sz="3200" dirty="0" err="1"/>
              <a:t>w</a:t>
            </a:r>
            <a:r>
              <a:rPr lang="en-US" altLang="en-US" sz="3200" baseline="-25000" dirty="0" err="1"/>
              <a:t>n</a:t>
            </a:r>
            <a:r>
              <a:rPr lang="en-US" altLang="en-US" sz="3200" dirty="0"/>
              <a:t>)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en-US" sz="3200" dirty="0"/>
              <a:t/>
            </a:r>
            <a:br>
              <a:rPr lang="en-US" altLang="en-US" sz="3200" dirty="0"/>
            </a:br>
            <a:endParaRPr lang="en-US" sz="3200" dirty="0"/>
          </a:p>
        </p:txBody>
      </p:sp>
      <p:pic>
        <p:nvPicPr>
          <p:cNvPr id="5" name="Picture 4" descr="argma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638800"/>
            <a:ext cx="4038600" cy="109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63520" y="3333600"/>
              <a:ext cx="9498600" cy="340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6320" y="3324600"/>
                <a:ext cx="9510120" cy="34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1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tagging as </a:t>
            </a:r>
            <a:r>
              <a:rPr lang="en-US" dirty="0" smtClean="0"/>
              <a:t>decoding (</a:t>
            </a:r>
            <a:r>
              <a:rPr lang="en-US" dirty="0" err="1" smtClean="0"/>
              <a:t>Contd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200" dirty="0"/>
              <a:t>Bayes Rule</a:t>
            </a:r>
          </a:p>
          <a:p>
            <a:endParaRPr lang="en-US" dirty="0"/>
          </a:p>
        </p:txBody>
      </p:sp>
      <p:pic>
        <p:nvPicPr>
          <p:cNvPr id="5" name="Picture 4" descr="ta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6" y="2198492"/>
            <a:ext cx="3310180" cy="103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6" y="3389440"/>
            <a:ext cx="4491974" cy="1358774"/>
          </a:xfrm>
          <a:prstGeom prst="rect">
            <a:avLst/>
          </a:prstGeom>
        </p:spPr>
      </p:pic>
      <p:pic>
        <p:nvPicPr>
          <p:cNvPr id="7" name="Picture 5" descr="ta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39" y="5004382"/>
            <a:ext cx="49149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9363" y="50043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en-US" sz="3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 denominator </a:t>
            </a:r>
            <a:r>
              <a:rPr lang="en-US" altLang="en-US" sz="32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since is </a:t>
            </a:r>
            <a:r>
              <a:rPr lang="en-US" altLang="en-US" sz="3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same for </a:t>
            </a:r>
            <a:r>
              <a:rPr lang="en-US" altLang="en-US" sz="32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tags we </a:t>
            </a:r>
            <a:r>
              <a:rPr lang="en-US" altLang="en-US" sz="3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544760" y="2355840"/>
              <a:ext cx="3736800" cy="414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1160" y="2351880"/>
                <a:ext cx="3746880" cy="41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3071880" y="5018400"/>
              <a:ext cx="2357640" cy="6879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2520" y="5009040"/>
                <a:ext cx="2376360" cy="7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6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 tagging as decoding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Picture 4" descr="ta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168" y="5048250"/>
            <a:ext cx="5130800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ag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42545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552450" y="634646"/>
            <a:ext cx="10515600" cy="71228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 lang="en-US" altLang="en-US" dirty="0"/>
          </a:p>
          <a:p>
            <a:endParaRPr lang="en-US" alt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alt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800" dirty="0">
                <a:latin typeface="Helvetica" panose="020B0604020202020204" pitchFamily="34" charset="0"/>
                <a:cs typeface="Helvetica" panose="020B0604020202020204" pitchFamily="34" charset="0"/>
              </a:rPr>
              <a:t>A1:P(w) depends only on its own POS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12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US" sz="1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US" sz="1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2800" dirty="0">
                <a:latin typeface="Helvetica" panose="020B0604020202020204" pitchFamily="34" charset="0"/>
                <a:cs typeface="Helvetica" panose="020B0604020202020204" pitchFamily="34" charset="0"/>
              </a:rPr>
              <a:t>A2:P(t) depends only on P(t-1)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791204"/>
            <a:ext cx="41338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412640" y="1599480"/>
              <a:ext cx="6612120" cy="525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720" y="1590480"/>
                <a:ext cx="6629760" cy="52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5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Speech Tagging (POS)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295400"/>
            <a:ext cx="10744200" cy="48006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 smtClean="0"/>
              <a:t>                           Aruna  saw   the    saw.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3200" dirty="0" smtClean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Annotate each word </a:t>
            </a:r>
            <a:r>
              <a:rPr lang="en-US" sz="3200" dirty="0" smtClean="0"/>
              <a:t>in a sentence with a </a:t>
            </a:r>
            <a:r>
              <a:rPr lang="en-US" sz="3200" dirty="0" smtClean="0">
                <a:solidFill>
                  <a:srgbClr val="FF0000"/>
                </a:solidFill>
              </a:rPr>
              <a:t>part of speech.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3200" dirty="0" smtClean="0"/>
          </a:p>
        </p:txBody>
      </p:sp>
      <p:sp>
        <p:nvSpPr>
          <p:cNvPr id="6" name="Oval 5"/>
          <p:cNvSpPr/>
          <p:nvPr/>
        </p:nvSpPr>
        <p:spPr>
          <a:xfrm>
            <a:off x="3886200" y="2209800"/>
            <a:ext cx="982447" cy="801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NNP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61153" y="2209799"/>
            <a:ext cx="982447" cy="8011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027953" y="2209799"/>
            <a:ext cx="982447" cy="80110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094753" y="2209801"/>
            <a:ext cx="982447" cy="80110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tagging as decoding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447800"/>
            <a:ext cx="7772400" cy="977900"/>
          </a:xfrm>
          <a:prstGeom prst="rect">
            <a:avLst/>
          </a:prstGeom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959602" y="2819400"/>
            <a:ext cx="1069899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Now we have two probabilities to calculate:</a:t>
            </a:r>
          </a:p>
          <a:p>
            <a:pPr marL="457200" indent="-457200" algn="l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Probability of a word occurring given its tag</a:t>
            </a:r>
          </a:p>
          <a:p>
            <a:pPr marL="457200" indent="-457200" algn="l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Probability of a tag occurring given a previous tag</a:t>
            </a:r>
          </a:p>
          <a:p>
            <a:pPr marL="457200" indent="-457200" algn="l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We can calculate each of these from a POS-tagged corpus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01880" y="1450440"/>
              <a:ext cx="3880800" cy="1167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3600" y="1442160"/>
                <a:ext cx="3899880" cy="11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9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755" y="171384"/>
            <a:ext cx="9321800" cy="764364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8909" y="1676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467600" y="4549676"/>
            <a:ext cx="487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S1: 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Employees pass an   exam   .</a:t>
            </a:r>
          </a:p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T1: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DT  NNS            VB   DT  NN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STOP</a:t>
            </a:r>
          </a:p>
          <a:p>
            <a:pPr>
              <a:defRPr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S2: 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employees wait for the pass    .</a:t>
            </a:r>
          </a:p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T2: DT      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NNS       VB  IN  DT  VB STOP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defRPr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S3: employers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fire employees      .</a:t>
            </a:r>
          </a:p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T3:   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NNS      VB      NNS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STOP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7091195" y="1553218"/>
          <a:ext cx="4955462" cy="29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936">
                  <a:extLst>
                    <a:ext uri="{9D8B030D-6E8A-4147-A177-3AD203B41FA5}">
                      <a16:colId xmlns:a16="http://schemas.microsoft.com/office/drawing/2014/main" val="38103234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566175538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3022662735"/>
                    </a:ext>
                  </a:extLst>
                </a:gridCol>
                <a:gridCol w="644843">
                  <a:extLst>
                    <a:ext uri="{9D8B030D-6E8A-4147-A177-3AD203B41FA5}">
                      <a16:colId xmlns:a16="http://schemas.microsoft.com/office/drawing/2014/main" val="1556868431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848557822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3133229869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3449051632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1122508157"/>
                    </a:ext>
                  </a:extLst>
                </a:gridCol>
              </a:tblGrid>
              <a:tr h="4170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57605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715763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8375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56549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08404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3028"/>
                  </a:ext>
                </a:extLst>
              </a:tr>
              <a:tr h="325091"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726246"/>
                  </a:ext>
                </a:extLst>
              </a:tr>
              <a:tr h="325091"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064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1000" y="908263"/>
            <a:ext cx="26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Tag Translation Matrix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4514" y="923966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Emission Matrix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0" y="1238310"/>
          <a:ext cx="5638800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967">
                  <a:extLst>
                    <a:ext uri="{9D8B030D-6E8A-4147-A177-3AD203B41FA5}">
                      <a16:colId xmlns:a16="http://schemas.microsoft.com/office/drawing/2014/main" val="3426127269"/>
                    </a:ext>
                  </a:extLst>
                </a:gridCol>
                <a:gridCol w="330918">
                  <a:extLst>
                    <a:ext uri="{9D8B030D-6E8A-4147-A177-3AD203B41FA5}">
                      <a16:colId xmlns:a16="http://schemas.microsoft.com/office/drawing/2014/main" val="3682655545"/>
                    </a:ext>
                  </a:extLst>
                </a:gridCol>
                <a:gridCol w="523905">
                  <a:extLst>
                    <a:ext uri="{9D8B030D-6E8A-4147-A177-3AD203B41FA5}">
                      <a16:colId xmlns:a16="http://schemas.microsoft.com/office/drawing/2014/main" val="204125313"/>
                    </a:ext>
                  </a:extLst>
                </a:gridCol>
                <a:gridCol w="607682">
                  <a:extLst>
                    <a:ext uri="{9D8B030D-6E8A-4147-A177-3AD203B41FA5}">
                      <a16:colId xmlns:a16="http://schemas.microsoft.com/office/drawing/2014/main" val="3698736727"/>
                    </a:ext>
                  </a:extLst>
                </a:gridCol>
                <a:gridCol w="523905">
                  <a:extLst>
                    <a:ext uri="{9D8B030D-6E8A-4147-A177-3AD203B41FA5}">
                      <a16:colId xmlns:a16="http://schemas.microsoft.com/office/drawing/2014/main" val="3612921910"/>
                    </a:ext>
                  </a:extLst>
                </a:gridCol>
                <a:gridCol w="505953">
                  <a:extLst>
                    <a:ext uri="{9D8B030D-6E8A-4147-A177-3AD203B41FA5}">
                      <a16:colId xmlns:a16="http://schemas.microsoft.com/office/drawing/2014/main" val="3006440801"/>
                    </a:ext>
                  </a:extLst>
                </a:gridCol>
                <a:gridCol w="420679">
                  <a:extLst>
                    <a:ext uri="{9D8B030D-6E8A-4147-A177-3AD203B41FA5}">
                      <a16:colId xmlns:a16="http://schemas.microsoft.com/office/drawing/2014/main" val="75792726"/>
                    </a:ext>
                  </a:extLst>
                </a:gridCol>
                <a:gridCol w="1202791">
                  <a:extLst>
                    <a:ext uri="{9D8B030D-6E8A-4147-A177-3AD203B41FA5}">
                      <a16:colId xmlns:a16="http://schemas.microsoft.com/office/drawing/2014/main" val="462456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3321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6561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32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1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30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8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724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wait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642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409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690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fire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436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120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856467" y="1986677"/>
            <a:ext cx="3305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74056" y="1257424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TAG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7280" y="948960"/>
              <a:ext cx="11651400" cy="591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00" y="941400"/>
                <a:ext cx="11659680" cy="59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56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6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20114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2621000"/>
            <a:ext cx="830942" cy="645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DT	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579914" y="1849751"/>
            <a:ext cx="849086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NNS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56828" y="1742886"/>
            <a:ext cx="1215572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581400" y="2657286"/>
            <a:ext cx="7620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VB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5555342" y="2613743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4564742" y="1849751"/>
            <a:ext cx="769258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NN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226840" y="3793227"/>
          <a:ext cx="4955462" cy="29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936">
                  <a:extLst>
                    <a:ext uri="{9D8B030D-6E8A-4147-A177-3AD203B41FA5}">
                      <a16:colId xmlns:a16="http://schemas.microsoft.com/office/drawing/2014/main" val="38103234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566175538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3022662735"/>
                    </a:ext>
                  </a:extLst>
                </a:gridCol>
                <a:gridCol w="644843">
                  <a:extLst>
                    <a:ext uri="{9D8B030D-6E8A-4147-A177-3AD203B41FA5}">
                      <a16:colId xmlns:a16="http://schemas.microsoft.com/office/drawing/2014/main" val="1556868431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848557822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3133229869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3449051632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1122508157"/>
                    </a:ext>
                  </a:extLst>
                </a:gridCol>
              </a:tblGrid>
              <a:tr h="4170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57605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715763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8375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56549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08404"/>
                  </a:ext>
                </a:extLst>
              </a:tr>
              <a:tr h="329606"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3028"/>
                  </a:ext>
                </a:extLst>
              </a:tr>
              <a:tr h="325091"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726246"/>
                  </a:ext>
                </a:extLst>
              </a:tr>
              <a:tr h="325091"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064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136645" y="3148272"/>
            <a:ext cx="26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Tag Translation Matrix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2112" y="4226686"/>
            <a:ext cx="3305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9701" y="3497433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TAG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3040" y="1094040"/>
              <a:ext cx="6437880" cy="3379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040" y="1085400"/>
                <a:ext cx="6455520" cy="33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831960" y="1491120"/>
              <a:ext cx="9886320" cy="342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00" y="1479600"/>
                <a:ext cx="9908640" cy="34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4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intuition behind Viterbi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11993"/>
            <a:ext cx="11277600" cy="5715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Finding the most probable </a:t>
            </a:r>
            <a:r>
              <a:rPr lang="en-US" sz="3200" dirty="0" smtClean="0"/>
              <a:t>tagging sequence for a test sentence &lt;w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 w</a:t>
            </a:r>
            <a:r>
              <a:rPr lang="en-US" sz="3200" baseline="-25000" dirty="0"/>
              <a:t>2</a:t>
            </a:r>
            <a:r>
              <a:rPr lang="en-US" sz="3200" dirty="0" smtClean="0"/>
              <a:t> w</a:t>
            </a:r>
            <a:r>
              <a:rPr lang="en-US" sz="3200" baseline="-25000" dirty="0"/>
              <a:t>3</a:t>
            </a:r>
            <a:r>
              <a:rPr lang="en-US" sz="3200" dirty="0" smtClean="0"/>
              <a:t>..,w</a:t>
            </a:r>
            <a:r>
              <a:rPr lang="en-US" sz="3200" baseline="-25000" dirty="0"/>
              <a:t>n</a:t>
            </a:r>
            <a:r>
              <a:rPr lang="en-US" sz="3200" dirty="0" smtClean="0"/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The </a:t>
            </a:r>
            <a:r>
              <a:rPr lang="en-US" sz="3200" dirty="0" err="1" smtClean="0"/>
              <a:t>argmax</a:t>
            </a:r>
            <a:r>
              <a:rPr lang="en-US" sz="3200" dirty="0" smtClean="0"/>
              <a:t> is taken over all sequences y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,y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,…,</a:t>
            </a:r>
            <a:r>
              <a:rPr lang="en-US" sz="3200" dirty="0" err="1" smtClean="0"/>
              <a:t>y</a:t>
            </a:r>
            <a:r>
              <a:rPr lang="en-US" sz="3200" baseline="-25000" dirty="0" err="1" smtClean="0"/>
              <a:t>n</a:t>
            </a:r>
            <a:r>
              <a:rPr lang="en-US" sz="3200" baseline="-25000" dirty="0" smtClean="0"/>
              <a:t> </a:t>
            </a:r>
            <a:r>
              <a:rPr lang="en-US" sz="3200" dirty="0" smtClean="0"/>
              <a:t>such that </a:t>
            </a:r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</a:t>
            </a:r>
            <a:r>
              <a:rPr lang="az-Cyrl-AZ" sz="3200" dirty="0" smtClean="0"/>
              <a:t>Є</a:t>
            </a:r>
            <a:r>
              <a:rPr lang="en-US" sz="3200" dirty="0" smtClean="0"/>
              <a:t> S for </a:t>
            </a:r>
            <a:r>
              <a:rPr lang="en-US" sz="3200" dirty="0" err="1" smtClean="0"/>
              <a:t>i</a:t>
            </a:r>
            <a:r>
              <a:rPr lang="en-US" sz="3200" dirty="0" smtClean="0"/>
              <a:t>= 1,2,…n and y</a:t>
            </a:r>
            <a:r>
              <a:rPr lang="en-US" sz="3200" baseline="-25000" dirty="0" smtClean="0"/>
              <a:t>n+1</a:t>
            </a:r>
            <a:r>
              <a:rPr lang="en-US" sz="3200" dirty="0" smtClean="0"/>
              <a:t>=STOP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Lets assume that out tagging model is a bigram model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438400"/>
            <a:ext cx="7391400" cy="15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search over tag sequences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556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Input sentence &lt;the employees wait for an exam&gt;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S ={ DT NNS VB IN NN}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All possible tag sequences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/>
              <a:t>DT </a:t>
            </a:r>
            <a:r>
              <a:rPr lang="en-US" sz="3200" dirty="0" err="1" smtClean="0"/>
              <a:t>DT</a:t>
            </a:r>
            <a:r>
              <a:rPr lang="en-US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 STOP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/>
              <a:t>DT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smtClean="0"/>
              <a:t>NNS  STOP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/>
              <a:t>DT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err="1"/>
              <a:t>DT</a:t>
            </a:r>
            <a:r>
              <a:rPr lang="en-US" sz="3200" dirty="0"/>
              <a:t> </a:t>
            </a:r>
            <a:r>
              <a:rPr lang="en-US" sz="3200" dirty="0" smtClean="0"/>
              <a:t>VB  STOP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/>
              <a:t>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96200" y="1830600"/>
              <a:ext cx="8964360" cy="408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000" y="1821960"/>
                <a:ext cx="8982360" cy="41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63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219200"/>
            <a:ext cx="10820400" cy="5410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Create </a:t>
            </a:r>
            <a:r>
              <a:rPr lang="en-US" sz="3200" dirty="0"/>
              <a:t>a table V with N+2 rows and T columns: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 </a:t>
            </a:r>
            <a:r>
              <a:rPr lang="en-US" sz="3000" dirty="0"/>
              <a:t>– the number of states/tags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 </a:t>
            </a:r>
            <a:r>
              <a:rPr lang="en-US" sz="3000" dirty="0"/>
              <a:t>– the length of the sequence/sentence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 smtClean="0"/>
              <a:t>Initialise</a:t>
            </a:r>
            <a:r>
              <a:rPr lang="en-US" sz="3200" dirty="0" smtClean="0"/>
              <a:t> </a:t>
            </a:r>
            <a:r>
              <a:rPr lang="en-US" sz="3200" dirty="0"/>
              <a:t>the first column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 	For </a:t>
            </a:r>
            <a:r>
              <a:rPr lang="en-US" sz="3200" dirty="0"/>
              <a:t>each tag t in the </a:t>
            </a:r>
            <a:r>
              <a:rPr lang="en-US" sz="3200" dirty="0" err="1"/>
              <a:t>tagset</a:t>
            </a:r>
            <a:r>
              <a:rPr lang="en-US" sz="3200" dirty="0"/>
              <a:t> compute</a:t>
            </a:r>
            <a:r>
              <a:rPr lang="en-US" sz="3200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 </a:t>
            </a:r>
            <a:r>
              <a:rPr lang="en-US" sz="3200" dirty="0"/>
              <a:t>For each column j = 2 to T in the table V: 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For </a:t>
            </a:r>
            <a:r>
              <a:rPr lang="en-US" sz="3000" dirty="0"/>
              <a:t>each tag t in </a:t>
            </a:r>
            <a:r>
              <a:rPr lang="en-US" sz="3000" dirty="0" smtClean="0"/>
              <a:t>the </a:t>
            </a:r>
            <a:r>
              <a:rPr lang="en-US" sz="3000" dirty="0" err="1"/>
              <a:t>tagset</a:t>
            </a:r>
            <a:r>
              <a:rPr lang="en-US" sz="3000" dirty="0"/>
              <a:t> compute: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3924300"/>
            <a:ext cx="5334000" cy="706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30120"/>
            <a:ext cx="6858000" cy="8180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909160" y="1662480"/>
              <a:ext cx="5834520" cy="508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1960" y="1653480"/>
                <a:ext cx="5847480" cy="51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2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9321800" cy="764364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06762" y="1236320"/>
          <a:ext cx="53923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510">
                  <a:extLst>
                    <a:ext uri="{9D8B030D-6E8A-4147-A177-3AD203B41FA5}">
                      <a16:colId xmlns:a16="http://schemas.microsoft.com/office/drawing/2014/main" val="155935616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76471501"/>
                    </a:ext>
                  </a:extLst>
                </a:gridCol>
                <a:gridCol w="629018">
                  <a:extLst>
                    <a:ext uri="{9D8B030D-6E8A-4147-A177-3AD203B41FA5}">
                      <a16:colId xmlns:a16="http://schemas.microsoft.com/office/drawing/2014/main" val="2215508624"/>
                    </a:ext>
                  </a:extLst>
                </a:gridCol>
                <a:gridCol w="532110">
                  <a:extLst>
                    <a:ext uri="{9D8B030D-6E8A-4147-A177-3AD203B41FA5}">
                      <a16:colId xmlns:a16="http://schemas.microsoft.com/office/drawing/2014/main" val="3678702734"/>
                    </a:ext>
                  </a:extLst>
                </a:gridCol>
                <a:gridCol w="625767">
                  <a:extLst>
                    <a:ext uri="{9D8B030D-6E8A-4147-A177-3AD203B41FA5}">
                      <a16:colId xmlns:a16="http://schemas.microsoft.com/office/drawing/2014/main" val="4180159535"/>
                    </a:ext>
                  </a:extLst>
                </a:gridCol>
                <a:gridCol w="604318">
                  <a:extLst>
                    <a:ext uri="{9D8B030D-6E8A-4147-A177-3AD203B41FA5}">
                      <a16:colId xmlns:a16="http://schemas.microsoft.com/office/drawing/2014/main" val="1270273591"/>
                    </a:ext>
                  </a:extLst>
                </a:gridCol>
                <a:gridCol w="1080510">
                  <a:extLst>
                    <a:ext uri="{9D8B030D-6E8A-4147-A177-3AD203B41FA5}">
                      <a16:colId xmlns:a16="http://schemas.microsoft.com/office/drawing/2014/main" val="498489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5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2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40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634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9522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51" y="866988"/>
            <a:ext cx="268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Transition matrix: P(t</a:t>
            </a:r>
            <a:r>
              <a:rPr lang="en-US" baseline="-25000" dirty="0" smtClean="0"/>
              <a:t>i</a:t>
            </a:r>
            <a:r>
              <a:rPr lang="en-US" dirty="0" smtClean="0"/>
              <a:t>|t</a:t>
            </a:r>
            <a:r>
              <a:rPr lang="en-US" baseline="-25000" dirty="0" smtClean="0"/>
              <a:t>i-1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578545" y="1236320"/>
          <a:ext cx="52868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19">
                  <a:extLst>
                    <a:ext uri="{9D8B030D-6E8A-4147-A177-3AD203B41FA5}">
                      <a16:colId xmlns:a16="http://schemas.microsoft.com/office/drawing/2014/main" val="2738768318"/>
                    </a:ext>
                  </a:extLst>
                </a:gridCol>
                <a:gridCol w="408305">
                  <a:extLst>
                    <a:ext uri="{9D8B030D-6E8A-4147-A177-3AD203B41FA5}">
                      <a16:colId xmlns:a16="http://schemas.microsoft.com/office/drawing/2014/main" val="321794574"/>
                    </a:ext>
                  </a:extLst>
                </a:gridCol>
                <a:gridCol w="519176">
                  <a:extLst>
                    <a:ext uri="{9D8B030D-6E8A-4147-A177-3AD203B41FA5}">
                      <a16:colId xmlns:a16="http://schemas.microsoft.com/office/drawing/2014/main" val="106411483"/>
                    </a:ext>
                  </a:extLst>
                </a:gridCol>
                <a:gridCol w="855345">
                  <a:extLst>
                    <a:ext uri="{9D8B030D-6E8A-4147-A177-3AD203B41FA5}">
                      <a16:colId xmlns:a16="http://schemas.microsoft.com/office/drawing/2014/main" val="163114567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925764951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348322247"/>
                    </a:ext>
                  </a:extLst>
                </a:gridCol>
                <a:gridCol w="562351">
                  <a:extLst>
                    <a:ext uri="{9D8B030D-6E8A-4147-A177-3AD203B41FA5}">
                      <a16:colId xmlns:a16="http://schemas.microsoft.com/office/drawing/2014/main" val="2393874744"/>
                    </a:ext>
                  </a:extLst>
                </a:gridCol>
                <a:gridCol w="946619">
                  <a:extLst>
                    <a:ext uri="{9D8B030D-6E8A-4147-A177-3AD203B41FA5}">
                      <a16:colId xmlns:a16="http://schemas.microsoft.com/office/drawing/2014/main" val="4126045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45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07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77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9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510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3213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99100" y="840564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matrix: P(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|t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06762" y="4349369"/>
          <a:ext cx="61205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79">
                  <a:extLst>
                    <a:ext uri="{9D8B030D-6E8A-4147-A177-3AD203B41FA5}">
                      <a16:colId xmlns:a16="http://schemas.microsoft.com/office/drawing/2014/main" val="163033090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981092924"/>
                    </a:ext>
                  </a:extLst>
                </a:gridCol>
                <a:gridCol w="1255395">
                  <a:extLst>
                    <a:ext uri="{9D8B030D-6E8A-4147-A177-3AD203B41FA5}">
                      <a16:colId xmlns:a16="http://schemas.microsoft.com/office/drawing/2014/main" val="1293862624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564057276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3031762609"/>
                    </a:ext>
                  </a:extLst>
                </a:gridCol>
                <a:gridCol w="1124779">
                  <a:extLst>
                    <a:ext uri="{9D8B030D-6E8A-4147-A177-3AD203B41FA5}">
                      <a16:colId xmlns:a16="http://schemas.microsoft.com/office/drawing/2014/main" val="2852862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w1-=the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w2=doctor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w3=is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w4=in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2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7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5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6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02273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94" y="3972488"/>
            <a:ext cx="3709692" cy="5253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7281" y="4646281"/>
            <a:ext cx="59779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Noun,the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= P(Noun|&lt;S&gt;)P(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the|Noun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= .3 X 0=0</a:t>
            </a: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Verb,the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P(Verb|&lt;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S&gt;)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the|Verb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.1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0=0</a:t>
            </a: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Det,the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|&lt;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S&gt;)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the|Det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.3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.7=.21</a:t>
            </a: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Prep,the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P(Prep|&lt;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S&gt;)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the|Prep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.2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.0=0</a:t>
            </a: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Adv,the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Adv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|&lt;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S&gt;)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the|Adv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= .2 X .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0=0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0160" y="1604520"/>
              <a:ext cx="11979720" cy="419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600" y="1596960"/>
                <a:ext cx="11999520" cy="42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33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(Contd..)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6" y="1143001"/>
            <a:ext cx="11862753" cy="2819399"/>
          </a:xfrm>
        </p:spPr>
        <p:txBody>
          <a:bodyPr>
            <a:noAutofit/>
          </a:bodyPr>
          <a:lstStyle/>
          <a:p>
            <a:r>
              <a:rPr lang="en-US" sz="3200" dirty="0" smtClean="0"/>
              <a:t>V(Noun</a:t>
            </a:r>
            <a:r>
              <a:rPr lang="en-US" sz="3200" dirty="0"/>
              <a:t>, </a:t>
            </a:r>
            <a:r>
              <a:rPr lang="en-US" sz="3200" dirty="0" smtClean="0"/>
              <a:t>doctor) </a:t>
            </a:r>
            <a:r>
              <a:rPr lang="en-US" sz="3200" dirty="0"/>
              <a:t>= </a:t>
            </a:r>
            <a:r>
              <a:rPr lang="en-US" sz="3200" dirty="0" err="1" smtClean="0"/>
              <a:t>max</a:t>
            </a:r>
            <a:r>
              <a:rPr lang="en-US" sz="3200" baseline="-25000" dirty="0" err="1" smtClean="0"/>
              <a:t>t</a:t>
            </a:r>
            <a:r>
              <a:rPr lang="en-US" sz="3200" baseline="-25000" dirty="0" smtClean="0"/>
              <a:t>’</a:t>
            </a:r>
            <a:r>
              <a:rPr lang="en-US" sz="3200" dirty="0" smtClean="0"/>
              <a:t> V(</a:t>
            </a:r>
            <a:r>
              <a:rPr lang="en-US" sz="3200" dirty="0" err="1" smtClean="0"/>
              <a:t>t’,the</a:t>
            </a:r>
            <a:r>
              <a:rPr lang="en-US" sz="3200" dirty="0" smtClean="0"/>
              <a:t>)XP(</a:t>
            </a:r>
            <a:r>
              <a:rPr lang="en-US" sz="3200" dirty="0" err="1" smtClean="0"/>
              <a:t>Noun|t</a:t>
            </a:r>
            <a:r>
              <a:rPr lang="en-US" sz="3200" dirty="0" smtClean="0"/>
              <a:t>′)X P(</a:t>
            </a:r>
            <a:r>
              <a:rPr lang="en-US" sz="3200" dirty="0" err="1" smtClean="0"/>
              <a:t>doctor|Noun</a:t>
            </a:r>
            <a:r>
              <a:rPr lang="en-US" sz="3200" dirty="0"/>
              <a:t>)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                         = </a:t>
            </a:r>
            <a:r>
              <a:rPr lang="en-US" sz="3200" dirty="0"/>
              <a:t>max { 0, 0, .</a:t>
            </a:r>
            <a:r>
              <a:rPr lang="en-US" sz="3200" dirty="0" smtClean="0"/>
              <a:t>21 </a:t>
            </a:r>
            <a:r>
              <a:rPr lang="en-US" sz="3200" dirty="0" smtClean="0"/>
              <a:t>(.9 </a:t>
            </a:r>
            <a:r>
              <a:rPr lang="en-US" sz="3200" dirty="0" smtClean="0"/>
              <a:t>X.4), </a:t>
            </a:r>
            <a:r>
              <a:rPr lang="en-US" sz="3200" dirty="0"/>
              <a:t>0, 0 } = .</a:t>
            </a:r>
            <a:r>
              <a:rPr lang="en-US" sz="3200" dirty="0" smtClean="0"/>
              <a:t>0756</a:t>
            </a:r>
          </a:p>
          <a:p>
            <a:r>
              <a:rPr lang="en-US" sz="3200" dirty="0" smtClean="0"/>
              <a:t>V(Verb, </a:t>
            </a:r>
            <a:r>
              <a:rPr lang="en-US" sz="3200" dirty="0"/>
              <a:t>doctor) = </a:t>
            </a:r>
            <a:r>
              <a:rPr lang="en-US" sz="3200" dirty="0" err="1"/>
              <a:t>max</a:t>
            </a:r>
            <a:r>
              <a:rPr lang="en-US" sz="3200" baseline="-25000" dirty="0" err="1"/>
              <a:t>t</a:t>
            </a:r>
            <a:r>
              <a:rPr lang="en-US" sz="3200" baseline="-25000" dirty="0"/>
              <a:t>’</a:t>
            </a:r>
            <a:r>
              <a:rPr lang="en-US" sz="3200" dirty="0"/>
              <a:t> V(</a:t>
            </a:r>
            <a:r>
              <a:rPr lang="en-US" sz="3200" dirty="0" err="1"/>
              <a:t>t’,</a:t>
            </a:r>
            <a:r>
              <a:rPr lang="en-US" sz="3200" dirty="0" err="1" smtClean="0"/>
              <a:t>the</a:t>
            </a:r>
            <a:r>
              <a:rPr lang="en-US" sz="3200" dirty="0" smtClean="0"/>
              <a:t>)XP(</a:t>
            </a:r>
            <a:r>
              <a:rPr lang="en-US" sz="3200" dirty="0" err="1" smtClean="0"/>
              <a:t>Verb|t</a:t>
            </a:r>
            <a:r>
              <a:rPr lang="en-US" sz="3200" dirty="0"/>
              <a:t>′)X </a:t>
            </a:r>
            <a:r>
              <a:rPr lang="en-US" sz="3200" dirty="0" smtClean="0"/>
              <a:t>P(</a:t>
            </a:r>
            <a:r>
              <a:rPr lang="en-US" sz="3200" dirty="0" err="1" smtClean="0"/>
              <a:t>doctor|Verb</a:t>
            </a:r>
            <a:r>
              <a:rPr lang="en-US" sz="3200" dirty="0" smtClean="0"/>
              <a:t>) </a:t>
            </a:r>
            <a:endParaRPr lang="en-US" sz="3200" dirty="0"/>
          </a:p>
          <a:p>
            <a:r>
              <a:rPr lang="en-US" sz="3200" dirty="0"/>
              <a:t>                    </a:t>
            </a:r>
            <a:r>
              <a:rPr lang="en-US" sz="3200" dirty="0" smtClean="0"/>
              <a:t>       </a:t>
            </a:r>
            <a:r>
              <a:rPr lang="en-US" sz="3200" dirty="0"/>
              <a:t>= max {0, 0, .</a:t>
            </a:r>
            <a:r>
              <a:rPr lang="en-US" sz="3200" dirty="0" smtClean="0"/>
              <a:t>21(</a:t>
            </a:r>
            <a:r>
              <a:rPr lang="en-US" sz="3200" dirty="0"/>
              <a:t>.</a:t>
            </a:r>
            <a:r>
              <a:rPr lang="en-US" sz="3200" dirty="0" smtClean="0"/>
              <a:t>01X.1)), </a:t>
            </a:r>
            <a:r>
              <a:rPr lang="en-US" sz="3200" dirty="0"/>
              <a:t>0, 0} = .00021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4267200"/>
          <a:ext cx="61205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79">
                  <a:extLst>
                    <a:ext uri="{9D8B030D-6E8A-4147-A177-3AD203B41FA5}">
                      <a16:colId xmlns:a16="http://schemas.microsoft.com/office/drawing/2014/main" val="163033090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981092924"/>
                    </a:ext>
                  </a:extLst>
                </a:gridCol>
                <a:gridCol w="1255395">
                  <a:extLst>
                    <a:ext uri="{9D8B030D-6E8A-4147-A177-3AD203B41FA5}">
                      <a16:colId xmlns:a16="http://schemas.microsoft.com/office/drawing/2014/main" val="1293862624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564057276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3031762609"/>
                    </a:ext>
                  </a:extLst>
                </a:gridCol>
                <a:gridCol w="1124779">
                  <a:extLst>
                    <a:ext uri="{9D8B030D-6E8A-4147-A177-3AD203B41FA5}">
                      <a16:colId xmlns:a16="http://schemas.microsoft.com/office/drawing/2014/main" val="2852862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w1-=the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w2=doctor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w3=is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w4=in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2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7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5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6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0227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2057400" y="4876800"/>
            <a:ext cx="609600" cy="6096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57400" y="5334000"/>
            <a:ext cx="609600" cy="2286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5640" y="1612800"/>
              <a:ext cx="10739160" cy="466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80" y="1603080"/>
                <a:ext cx="10749600" cy="46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4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</a:t>
            </a:r>
            <a:r>
              <a:rPr lang="en-US" dirty="0" smtClean="0"/>
              <a:t>Viterbi matrix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1127760"/>
          <a:ext cx="65015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79">
                  <a:extLst>
                    <a:ext uri="{9D8B030D-6E8A-4147-A177-3AD203B41FA5}">
                      <a16:colId xmlns:a16="http://schemas.microsoft.com/office/drawing/2014/main" val="163033090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981092924"/>
                    </a:ext>
                  </a:extLst>
                </a:gridCol>
                <a:gridCol w="1255395">
                  <a:extLst>
                    <a:ext uri="{9D8B030D-6E8A-4147-A177-3AD203B41FA5}">
                      <a16:colId xmlns:a16="http://schemas.microsoft.com/office/drawing/2014/main" val="1293862624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564057276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031762609"/>
                    </a:ext>
                  </a:extLst>
                </a:gridCol>
                <a:gridCol w="1124779">
                  <a:extLst>
                    <a:ext uri="{9D8B030D-6E8A-4147-A177-3AD203B41FA5}">
                      <a16:colId xmlns:a16="http://schemas.microsoft.com/office/drawing/2014/main" val="2852862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w1-=the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w2=doctor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w3=is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w4=in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2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.0000272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7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5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.005443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6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.000272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0227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2057400" y="1737360"/>
            <a:ext cx="609600" cy="6096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057400" y="2194560"/>
            <a:ext cx="609600" cy="2286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429000" y="1661160"/>
            <a:ext cx="457200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429000" y="1737360"/>
            <a:ext cx="457200" cy="3048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800600" y="2194560"/>
            <a:ext cx="228600" cy="4572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572000" y="2194560"/>
            <a:ext cx="457200" cy="9906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89159" y="2651760"/>
            <a:ext cx="559241" cy="533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32200" y="1488240"/>
              <a:ext cx="1896480" cy="99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3920" y="1483560"/>
                <a:ext cx="1912320" cy="10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80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the Viterbi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0" y="1127760"/>
          <a:ext cx="65015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79">
                  <a:extLst>
                    <a:ext uri="{9D8B030D-6E8A-4147-A177-3AD203B41FA5}">
                      <a16:colId xmlns:a16="http://schemas.microsoft.com/office/drawing/2014/main" val="163033090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981092924"/>
                    </a:ext>
                  </a:extLst>
                </a:gridCol>
                <a:gridCol w="1255395">
                  <a:extLst>
                    <a:ext uri="{9D8B030D-6E8A-4147-A177-3AD203B41FA5}">
                      <a16:colId xmlns:a16="http://schemas.microsoft.com/office/drawing/2014/main" val="1293862624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564057276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031762609"/>
                    </a:ext>
                  </a:extLst>
                </a:gridCol>
                <a:gridCol w="1124779">
                  <a:extLst>
                    <a:ext uri="{9D8B030D-6E8A-4147-A177-3AD203B41FA5}">
                      <a16:colId xmlns:a16="http://schemas.microsoft.com/office/drawing/2014/main" val="2852862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w1-=the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w2=doctor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w3=is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w4=in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2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Noun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.0000272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7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Verb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5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Det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.005443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6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Adv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.000272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02273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2057400" y="1737360"/>
            <a:ext cx="609600" cy="6096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057400" y="2194560"/>
            <a:ext cx="609600" cy="2286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29000" y="1661160"/>
            <a:ext cx="457200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429000" y="1737360"/>
            <a:ext cx="457200" cy="3048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800600" y="2194560"/>
            <a:ext cx="228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572000" y="2194560"/>
            <a:ext cx="457200" cy="990600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689159" y="2651760"/>
            <a:ext cx="559241" cy="533400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3440668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Det</a:t>
            </a:r>
            <a:r>
              <a:rPr lang="en-US" sz="3200" dirty="0"/>
              <a:t> </a:t>
            </a:r>
            <a:r>
              <a:rPr lang="en-US" sz="3200" dirty="0" smtClean="0"/>
              <a:t>    Noun   Verb    Prep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27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39447"/>
            <a:ext cx="11063514" cy="538515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/>
              <a:t>Till now, </a:t>
            </a:r>
            <a:r>
              <a:rPr lang="en-US" sz="3200" dirty="0"/>
              <a:t>w</a:t>
            </a:r>
            <a:r>
              <a:rPr lang="en-US" sz="3200" dirty="0" smtClean="0"/>
              <a:t>e </a:t>
            </a:r>
            <a:r>
              <a:rPr lang="en-US" sz="3200" dirty="0"/>
              <a:t>assumed that the data instances are classified </a:t>
            </a:r>
            <a:r>
              <a:rPr lang="en-US" sz="3200" dirty="0" smtClean="0"/>
              <a:t>independently.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 smtClean="0"/>
              <a:t>More </a:t>
            </a:r>
            <a:r>
              <a:rPr lang="en-US" sz="3000" dirty="0"/>
              <a:t>precisely, we assumed that the data is </a:t>
            </a:r>
            <a:r>
              <a:rPr lang="en-US" sz="3000" dirty="0" err="1"/>
              <a:t>iid</a:t>
            </a:r>
            <a:r>
              <a:rPr lang="en-US" sz="3000" dirty="0"/>
              <a:t> (identically and independently distributed</a:t>
            </a:r>
            <a:r>
              <a:rPr lang="en-US" sz="3000" dirty="0" smtClean="0"/>
              <a:t>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In many applications, the data arrives sequentially and the classes are correlated – E.g., weather prediction</a:t>
            </a:r>
            <a:r>
              <a:rPr lang="en-US" sz="3200" dirty="0" smtClean="0"/>
              <a:t>, </a:t>
            </a:r>
            <a:r>
              <a:rPr lang="en-US" sz="3200" dirty="0"/>
              <a:t>speech recognition, activity </a:t>
            </a:r>
            <a:r>
              <a:rPr lang="en-US" sz="3200" dirty="0" smtClean="0"/>
              <a:t>recognition, etc..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67040" y="1464480"/>
              <a:ext cx="4688280" cy="2732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57680" y="1455120"/>
                <a:ext cx="4707000" cy="27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29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421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challenge in </a:t>
            </a:r>
            <a:r>
              <a:rPr lang="en-US" dirty="0" err="1"/>
              <a:t>PoS</a:t>
            </a:r>
            <a:r>
              <a:rPr lang="en-US" dirty="0"/>
              <a:t> Tagging?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143000"/>
            <a:ext cx="10972800" cy="502919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Tag ambiguous words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Solve the lexical ambiguities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The/DT </a:t>
            </a:r>
            <a:r>
              <a:rPr lang="en-US" sz="3200" dirty="0"/>
              <a:t>wind/NN was/VB too/ADV strong/ADJ to/PRP wind/VB the/DT sail/NN.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Tag unknown words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The/DT rural/JJ Babbitt/??? who/WP bloviates/??? about/IN progress/NN and/CC growth/NN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784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of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219200"/>
            <a:ext cx="10160000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Open: vast number of new members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Nouns, Verbs, Adjectives, Adverbs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Closed: small set of words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000" dirty="0" smtClean="0"/>
              <a:t>Determiners: </a:t>
            </a:r>
            <a:r>
              <a:rPr lang="en-US" sz="3000" dirty="0" smtClean="0">
                <a:solidFill>
                  <a:srgbClr val="FF0000"/>
                </a:solidFill>
              </a:rPr>
              <a:t>a, an, the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Pronouns: </a:t>
            </a:r>
            <a:r>
              <a:rPr lang="en-US" sz="3200" dirty="0" smtClean="0">
                <a:solidFill>
                  <a:srgbClr val="FF0000"/>
                </a:solidFill>
              </a:rPr>
              <a:t>she, he, </a:t>
            </a:r>
            <a:r>
              <a:rPr lang="en-US" sz="3200" dirty="0" err="1" smtClean="0">
                <a:solidFill>
                  <a:srgbClr val="FF0000"/>
                </a:solidFill>
              </a:rPr>
              <a:t>i</a:t>
            </a:r>
            <a:r>
              <a:rPr lang="en-US" sz="3200" dirty="0" smtClean="0">
                <a:solidFill>
                  <a:srgbClr val="FF0000"/>
                </a:solidFill>
              </a:rPr>
              <a:t>, you, we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Prepositions: </a:t>
            </a:r>
            <a:r>
              <a:rPr lang="en-US" sz="3200" dirty="0" smtClean="0">
                <a:solidFill>
                  <a:srgbClr val="FF0000"/>
                </a:solidFill>
              </a:rPr>
              <a:t>on, under, over, near, by,…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1840" y="2455560"/>
              <a:ext cx="9912600" cy="172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480" y="2446200"/>
                <a:ext cx="9931320" cy="17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8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</a:t>
            </a:r>
            <a:r>
              <a:rPr lang="en-US" dirty="0" err="1"/>
              <a:t>tagset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066800"/>
            <a:ext cx="10160000" cy="5486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Need to choose a standard set of tags to do POS </a:t>
            </a:r>
            <a:r>
              <a:rPr lang="en-US" sz="3200" dirty="0" smtClean="0"/>
              <a:t>tagging.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Could pick very coarse </a:t>
            </a:r>
            <a:r>
              <a:rPr lang="en-US" sz="3200" dirty="0" err="1"/>
              <a:t>tagset</a:t>
            </a:r>
            <a:r>
              <a:rPr lang="en-US" sz="3200" dirty="0"/>
              <a:t> – N, V, </a:t>
            </a:r>
            <a:r>
              <a:rPr lang="en-US" sz="3200" dirty="0" err="1"/>
              <a:t>Adj</a:t>
            </a:r>
            <a:r>
              <a:rPr lang="en-US" sz="3200" dirty="0"/>
              <a:t>, </a:t>
            </a:r>
            <a:r>
              <a:rPr lang="en-US" sz="3200" dirty="0" err="1"/>
              <a:t>Adv</a:t>
            </a:r>
            <a:r>
              <a:rPr lang="en-US" sz="3200" dirty="0"/>
              <a:t>, Prep. </a:t>
            </a:r>
            <a:endParaRPr lang="en-US" sz="3200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More commonly used set is </a:t>
            </a:r>
            <a:r>
              <a:rPr lang="en-US" sz="3200" dirty="0" smtClean="0"/>
              <a:t>finer-grained.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000" dirty="0" smtClean="0"/>
              <a:t>Penn </a:t>
            </a:r>
            <a:r>
              <a:rPr lang="en-US" sz="3000" dirty="0" err="1"/>
              <a:t>TreeBank</a:t>
            </a:r>
            <a:r>
              <a:rPr lang="en-US" sz="3000" dirty="0"/>
              <a:t> II </a:t>
            </a:r>
            <a:r>
              <a:rPr lang="en-US" sz="3000" dirty="0" err="1"/>
              <a:t>tagset</a:t>
            </a:r>
            <a:r>
              <a:rPr lang="en-US" sz="3000" dirty="0"/>
              <a:t> has 36 word tags </a:t>
            </a:r>
            <a:endParaRPr lang="en-US" sz="3000" dirty="0" smtClean="0"/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000" dirty="0" smtClean="0"/>
              <a:t>PRP</a:t>
            </a:r>
            <a:r>
              <a:rPr lang="en-US" sz="3000" dirty="0"/>
              <a:t>, PRP$, VBG,VBD, JJR, JJS … </a:t>
            </a:r>
          </a:p>
        </p:txBody>
      </p:sp>
    </p:spTree>
    <p:extLst>
      <p:ext uri="{BB962C8B-B14F-4D97-AF65-F5344CB8AC3E}">
        <p14:creationId xmlns:p14="http://schemas.microsoft.com/office/powerpoint/2010/main" val="303593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Penn </a:t>
            </a:r>
            <a:r>
              <a:rPr lang="en-US" dirty="0" err="1"/>
              <a:t>TreeBank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</a:t>
            </a:r>
            <a:r>
              <a:rPr lang="en-US" dirty="0" err="1"/>
              <a:t>Tagset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66800"/>
            <a:ext cx="7086600" cy="5500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87720" y="4045320"/>
              <a:ext cx="429120" cy="2295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360" y="4035960"/>
                <a:ext cx="447840" cy="23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60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 performance 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143000"/>
            <a:ext cx="111252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Percentage of tags predicted correctly.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/>
              <a:t>Baseline approach: Tag every word with its most common tag and rest of the words are tagged as Noun.</a:t>
            </a:r>
          </a:p>
        </p:txBody>
      </p:sp>
    </p:spTree>
    <p:extLst>
      <p:ext uri="{BB962C8B-B14F-4D97-AF65-F5344CB8AC3E}">
        <p14:creationId xmlns:p14="http://schemas.microsoft.com/office/powerpoint/2010/main" val="22278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10421</TotalTime>
  <Words>2061</Words>
  <Application>Microsoft Office PowerPoint</Application>
  <PresentationFormat>Widescreen</PresentationFormat>
  <Paragraphs>599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Helvetica Light</vt:lpstr>
      <vt:lpstr>Times New Roman</vt:lpstr>
      <vt:lpstr>Wingdings</vt:lpstr>
      <vt:lpstr>Office Theme</vt:lpstr>
      <vt:lpstr>Introduction to Parts of Speech Tagging</vt:lpstr>
      <vt:lpstr>Learning objectives</vt:lpstr>
      <vt:lpstr>Parts Of Speech Tagging (POS)</vt:lpstr>
      <vt:lpstr>Sequence Data</vt:lpstr>
      <vt:lpstr>What is the challenge in PoS Tagging?</vt:lpstr>
      <vt:lpstr>Category of classes</vt:lpstr>
      <vt:lpstr>Choosing a tagset</vt:lpstr>
      <vt:lpstr>Penn TreeBank PoS Tagset</vt:lpstr>
      <vt:lpstr>POS Tagging performance evaluation</vt:lpstr>
      <vt:lpstr>Applications of POS tagging</vt:lpstr>
      <vt:lpstr>Two Methods for PoS Tagging</vt:lpstr>
      <vt:lpstr>Discriminative classification models</vt:lpstr>
      <vt:lpstr>Generative model for sequence labelling</vt:lpstr>
      <vt:lpstr>Generative model for sequence labelling</vt:lpstr>
      <vt:lpstr>Markov Assumption</vt:lpstr>
      <vt:lpstr>Model Parameters</vt:lpstr>
      <vt:lpstr>Computing Probabilities</vt:lpstr>
      <vt:lpstr>Two fundamental problems in HMM</vt:lpstr>
      <vt:lpstr>Example</vt:lpstr>
      <vt:lpstr>Markov Chains</vt:lpstr>
      <vt:lpstr>Markov Chain</vt:lpstr>
      <vt:lpstr>The Hidden Markov Model</vt:lpstr>
      <vt:lpstr>HMMs as probabilistic FSA</vt:lpstr>
      <vt:lpstr>HMMs as probabilistic FSA</vt:lpstr>
      <vt:lpstr>HMMs as probabilistic FSA</vt:lpstr>
      <vt:lpstr>Hidden Markov Models (formal) </vt:lpstr>
      <vt:lpstr>HMM tagging as decoding</vt:lpstr>
      <vt:lpstr>HMM tagging as decoding (Contd…)</vt:lpstr>
      <vt:lpstr>HMM tagging as decoding (Contd…)</vt:lpstr>
      <vt:lpstr>HMM tagging as decoding (Contd…)</vt:lpstr>
      <vt:lpstr>Example</vt:lpstr>
      <vt:lpstr>Transition diagram</vt:lpstr>
      <vt:lpstr>The intuition behind Viterbi </vt:lpstr>
      <vt:lpstr>Brute force search over tag sequences</vt:lpstr>
      <vt:lpstr>Viterbi algorithm</vt:lpstr>
      <vt:lpstr>Example</vt:lpstr>
      <vt:lpstr>Example (Contd..)</vt:lpstr>
      <vt:lpstr>Completed Viterbi matrix</vt:lpstr>
      <vt:lpstr>Backtracking the Viterbi Matrix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Aruna</cp:lastModifiedBy>
  <cp:revision>510</cp:revision>
  <dcterms:created xsi:type="dcterms:W3CDTF">2018-10-16T06:13:57Z</dcterms:created>
  <dcterms:modified xsi:type="dcterms:W3CDTF">2021-09-13T09:43:48Z</dcterms:modified>
</cp:coreProperties>
</file>